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7" r:id="rId2"/>
    <p:sldMasterId id="2147483668" r:id="rId3"/>
    <p:sldMasterId id="2147483678" r:id="rId4"/>
    <p:sldMasterId id="2147483688" r:id="rId5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8" r:id="rId14"/>
    <p:sldId id="264" r:id="rId15"/>
    <p:sldId id="265" r:id="rId16"/>
    <p:sldId id="266" r:id="rId17"/>
    <p:sldId id="267" r:id="rId18"/>
    <p:sldId id="269" r:id="rId19"/>
    <p:sldId id="270" r:id="rId20"/>
  </p:sldIdLst>
  <p:sldSz cx="9144000" cy="6858000" type="screen4x3"/>
  <p:notesSz cx="6858000" cy="9144000"/>
  <p:embeddedFontLst>
    <p:embeddedFont>
      <p:font typeface="Barlow Semi Condensed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Lato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/iU/QSsrXEgg+FC3YyZv3NApY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76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customschemas.google.com/relationships/presentationmetadata" Target="meta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979b587ad9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979b587ad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979b587ad9_0_1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g979b587ad9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979b587ad9_0_2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979b587ad9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29d1cee008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g329d1cee00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fd61af41f6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6" name="Google Shape;386;g2fd61af41f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979b587ad9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g979b587ad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79b587ad9_0_1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g979b587ad9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ea739ae381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gea739ae38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979b587ad9_0_2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g979b587ad9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2b2d4574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2b2d4574d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32b2d4574d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PT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45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45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292C9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" name="Google Shape;19;p45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EB008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" name="Google Shape;20;p45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76BF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" name="Google Shape;21;p45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F3771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48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" name="Google Shape;61;p48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48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" name="Google Shape;63;p48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" name="Google Shape;64;p48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8"/>
          <p:cNvSpPr txBox="1">
            <a:spLocks noGrp="1"/>
          </p:cNvSpPr>
          <p:nvPr>
            <p:ph type="title"/>
          </p:nvPr>
        </p:nvSpPr>
        <p:spPr>
          <a:xfrm>
            <a:off x="623888" y="1257306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68"/>
          <p:cNvSpPr txBox="1">
            <a:spLocks noGrp="1"/>
          </p:cNvSpPr>
          <p:nvPr>
            <p:ph type="body" idx="1"/>
          </p:nvPr>
        </p:nvSpPr>
        <p:spPr>
          <a:xfrm>
            <a:off x="623888" y="4263997"/>
            <a:ext cx="7886700" cy="182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">
  <p:cSld name="Bullet Poi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9"/>
          <p:cNvSpPr txBox="1">
            <a:spLocks noGrp="1"/>
          </p:cNvSpPr>
          <p:nvPr>
            <p:ph type="title"/>
          </p:nvPr>
        </p:nvSpPr>
        <p:spPr>
          <a:xfrm>
            <a:off x="628650" y="1103351"/>
            <a:ext cx="78867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69"/>
          <p:cNvSpPr txBox="1">
            <a:spLocks noGrp="1"/>
          </p:cNvSpPr>
          <p:nvPr>
            <p:ph type="body" idx="1"/>
          </p:nvPr>
        </p:nvSpPr>
        <p:spPr>
          <a:xfrm>
            <a:off x="628650" y="2247938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0"/>
          <p:cNvSpPr txBox="1">
            <a:spLocks noGrp="1"/>
          </p:cNvSpPr>
          <p:nvPr>
            <p:ph type="title"/>
          </p:nvPr>
        </p:nvSpPr>
        <p:spPr>
          <a:xfrm>
            <a:off x="628650" y="1235270"/>
            <a:ext cx="7886700" cy="721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Full">
  <p:cSld name="Picture Ful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1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5592727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71"/>
          <p:cNvSpPr txBox="1">
            <a:spLocks noGrp="1"/>
          </p:cNvSpPr>
          <p:nvPr>
            <p:ph type="subTitle" idx="1"/>
          </p:nvPr>
        </p:nvSpPr>
        <p:spPr>
          <a:xfrm>
            <a:off x="0" y="5592727"/>
            <a:ext cx="9144000" cy="1265274"/>
          </a:xfrm>
          <a:prstGeom prst="rect">
            <a:avLst/>
          </a:prstGeom>
          <a:solidFill>
            <a:srgbClr val="00B0F0">
              <a:alpha val="6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Right">
  <p:cSld name="Picture R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2"/>
          <p:cNvSpPr txBox="1">
            <a:spLocks noGrp="1"/>
          </p:cNvSpPr>
          <p:nvPr>
            <p:ph type="title"/>
          </p:nvPr>
        </p:nvSpPr>
        <p:spPr>
          <a:xfrm>
            <a:off x="635793" y="476251"/>
            <a:ext cx="3693320" cy="11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72"/>
          <p:cNvSpPr txBox="1">
            <a:spLocks noGrp="1"/>
          </p:cNvSpPr>
          <p:nvPr>
            <p:ph type="body" idx="1"/>
          </p:nvPr>
        </p:nvSpPr>
        <p:spPr>
          <a:xfrm>
            <a:off x="628650" y="1905038"/>
            <a:ext cx="3693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72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Left">
  <p:cSld name="Picture Lef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3"/>
          <p:cNvSpPr txBox="1">
            <a:spLocks noGrp="1"/>
          </p:cNvSpPr>
          <p:nvPr>
            <p:ph type="title"/>
          </p:nvPr>
        </p:nvSpPr>
        <p:spPr>
          <a:xfrm>
            <a:off x="4822030" y="476251"/>
            <a:ext cx="3693320" cy="11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73"/>
          <p:cNvSpPr txBox="1">
            <a:spLocks noGrp="1"/>
          </p:cNvSpPr>
          <p:nvPr>
            <p:ph type="body" idx="1"/>
          </p:nvPr>
        </p:nvSpPr>
        <p:spPr>
          <a:xfrm>
            <a:off x="4814887" y="1905038"/>
            <a:ext cx="3693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73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">
  <p:cSld name="Conta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4"/>
          <p:cNvSpPr txBox="1">
            <a:spLocks noGrp="1"/>
          </p:cNvSpPr>
          <p:nvPr>
            <p:ph type="subTitle" idx="1"/>
          </p:nvPr>
        </p:nvSpPr>
        <p:spPr>
          <a:xfrm>
            <a:off x="1143000" y="3562108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74"/>
          <p:cNvSpPr txBox="1">
            <a:spLocks noGrp="1"/>
          </p:cNvSpPr>
          <p:nvPr>
            <p:ph type="body" idx="2"/>
          </p:nvPr>
        </p:nvSpPr>
        <p:spPr>
          <a:xfrm>
            <a:off x="1143000" y="4323335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74"/>
          <p:cNvSpPr txBox="1">
            <a:spLocks noGrp="1"/>
          </p:cNvSpPr>
          <p:nvPr>
            <p:ph type="body" idx="3"/>
          </p:nvPr>
        </p:nvSpPr>
        <p:spPr>
          <a:xfrm>
            <a:off x="2797175" y="5084562"/>
            <a:ext cx="3429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9" name="Google Shape;89;p74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0" name="Google Shape;90;p74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74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2" name="Google Shape;92;p74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" name="Google Shape;93;p74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4" name="Google Shape;94;p7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575" y="1025257"/>
            <a:ext cx="3676850" cy="153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">
  <p:cSld name="Bullet Poi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1"/>
          <p:cNvSpPr txBox="1">
            <a:spLocks noGrp="1"/>
          </p:cNvSpPr>
          <p:nvPr>
            <p:ph type="title"/>
          </p:nvPr>
        </p:nvSpPr>
        <p:spPr>
          <a:xfrm>
            <a:off x="628650" y="1103351"/>
            <a:ext cx="78867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51"/>
          <p:cNvSpPr txBox="1">
            <a:spLocks noGrp="1"/>
          </p:cNvSpPr>
          <p:nvPr>
            <p:ph type="body" idx="1"/>
          </p:nvPr>
        </p:nvSpPr>
        <p:spPr>
          <a:xfrm>
            <a:off x="628650" y="2247938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">
  <p:cSld name="Bullet Poin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6"/>
          <p:cNvSpPr txBox="1">
            <a:spLocks noGrp="1"/>
          </p:cNvSpPr>
          <p:nvPr>
            <p:ph type="title"/>
          </p:nvPr>
        </p:nvSpPr>
        <p:spPr>
          <a:xfrm>
            <a:off x="628650" y="1103351"/>
            <a:ext cx="78867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6"/>
          <p:cNvSpPr txBox="1">
            <a:spLocks noGrp="1"/>
          </p:cNvSpPr>
          <p:nvPr>
            <p:ph type="body" idx="1"/>
          </p:nvPr>
        </p:nvSpPr>
        <p:spPr>
          <a:xfrm>
            <a:off x="628650" y="2247938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Right">
  <p:cSld name="Picture R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2"/>
          <p:cNvSpPr txBox="1">
            <a:spLocks noGrp="1"/>
          </p:cNvSpPr>
          <p:nvPr>
            <p:ph type="title"/>
          </p:nvPr>
        </p:nvSpPr>
        <p:spPr>
          <a:xfrm>
            <a:off x="635793" y="476251"/>
            <a:ext cx="3693320" cy="11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62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62"/>
          <p:cNvSpPr txBox="1">
            <a:spLocks noGrp="1"/>
          </p:cNvSpPr>
          <p:nvPr>
            <p:ph type="body" idx="1"/>
          </p:nvPr>
        </p:nvSpPr>
        <p:spPr>
          <a:xfrm>
            <a:off x="628650" y="1905038"/>
            <a:ext cx="3693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5"/>
          <p:cNvSpPr txBox="1">
            <a:spLocks noGrp="1"/>
          </p:cNvSpPr>
          <p:nvPr>
            <p:ph type="title"/>
          </p:nvPr>
        </p:nvSpPr>
        <p:spPr>
          <a:xfrm>
            <a:off x="623888" y="1257306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75"/>
          <p:cNvSpPr txBox="1">
            <a:spLocks noGrp="1"/>
          </p:cNvSpPr>
          <p:nvPr>
            <p:ph type="body" idx="1"/>
          </p:nvPr>
        </p:nvSpPr>
        <p:spPr>
          <a:xfrm>
            <a:off x="623888" y="4263997"/>
            <a:ext cx="7886700" cy="182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Content">
  <p:cSld name="Text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6"/>
          <p:cNvSpPr txBox="1">
            <a:spLocks noGrp="1"/>
          </p:cNvSpPr>
          <p:nvPr>
            <p:ph type="title"/>
          </p:nvPr>
        </p:nvSpPr>
        <p:spPr>
          <a:xfrm>
            <a:off x="628650" y="1235269"/>
            <a:ext cx="7886700" cy="435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4" name="Google Shape;114;p76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7"/>
          <p:cNvSpPr txBox="1">
            <a:spLocks noGrp="1"/>
          </p:cNvSpPr>
          <p:nvPr>
            <p:ph type="title"/>
          </p:nvPr>
        </p:nvSpPr>
        <p:spPr>
          <a:xfrm>
            <a:off x="628650" y="1235270"/>
            <a:ext cx="7886700" cy="721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Full">
  <p:cSld name="Picture Ful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8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5592727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78"/>
          <p:cNvSpPr txBox="1">
            <a:spLocks noGrp="1"/>
          </p:cNvSpPr>
          <p:nvPr>
            <p:ph type="subTitle" idx="1"/>
          </p:nvPr>
        </p:nvSpPr>
        <p:spPr>
          <a:xfrm>
            <a:off x="0" y="5592727"/>
            <a:ext cx="9144000" cy="1265274"/>
          </a:xfrm>
          <a:prstGeom prst="rect">
            <a:avLst/>
          </a:prstGeom>
          <a:solidFill>
            <a:srgbClr val="F4771A">
              <a:alpha val="6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Left">
  <p:cSld name="Picture Lef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9"/>
          <p:cNvSpPr txBox="1">
            <a:spLocks noGrp="1"/>
          </p:cNvSpPr>
          <p:nvPr>
            <p:ph type="title"/>
          </p:nvPr>
        </p:nvSpPr>
        <p:spPr>
          <a:xfrm>
            <a:off x="4822030" y="476251"/>
            <a:ext cx="3693320" cy="11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79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79"/>
          <p:cNvSpPr txBox="1">
            <a:spLocks noGrp="1"/>
          </p:cNvSpPr>
          <p:nvPr>
            <p:ph type="body" idx="1"/>
          </p:nvPr>
        </p:nvSpPr>
        <p:spPr>
          <a:xfrm>
            <a:off x="4814887" y="1905038"/>
            <a:ext cx="3693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">
  <p:cSld name="Conta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Google Shape;125;p80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6" name="Google Shape;126;p80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80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" name="Google Shape;128;p80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9" name="Google Shape;129;p80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" name="Google Shape;130;p80"/>
          <p:cNvSpPr txBox="1">
            <a:spLocks noGrp="1"/>
          </p:cNvSpPr>
          <p:nvPr>
            <p:ph type="subTitle" idx="1"/>
          </p:nvPr>
        </p:nvSpPr>
        <p:spPr>
          <a:xfrm>
            <a:off x="1143000" y="3562108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80"/>
          <p:cNvSpPr txBox="1">
            <a:spLocks noGrp="1"/>
          </p:cNvSpPr>
          <p:nvPr>
            <p:ph type="body" idx="2"/>
          </p:nvPr>
        </p:nvSpPr>
        <p:spPr>
          <a:xfrm>
            <a:off x="1143000" y="4323335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80"/>
          <p:cNvSpPr txBox="1">
            <a:spLocks noGrp="1"/>
          </p:cNvSpPr>
          <p:nvPr>
            <p:ph type="body" idx="3"/>
          </p:nvPr>
        </p:nvSpPr>
        <p:spPr>
          <a:xfrm>
            <a:off x="2797175" y="5084562"/>
            <a:ext cx="3429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3" name="Google Shape;133;p8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575" y="1025257"/>
            <a:ext cx="3676850" cy="153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Google Shape;135;p81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6" name="Google Shape;136;p81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7" name="Google Shape;137;p81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8" name="Google Shape;138;p81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9" name="Google Shape;139;p81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Content">
  <p:cSld name="Text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1"/>
          <p:cNvSpPr txBox="1">
            <a:spLocks noGrp="1"/>
          </p:cNvSpPr>
          <p:nvPr>
            <p:ph type="title"/>
          </p:nvPr>
        </p:nvSpPr>
        <p:spPr>
          <a:xfrm>
            <a:off x="628650" y="1235269"/>
            <a:ext cx="7886700" cy="435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0"/>
          <p:cNvSpPr txBox="1">
            <a:spLocks noGrp="1"/>
          </p:cNvSpPr>
          <p:nvPr>
            <p:ph type="title"/>
          </p:nvPr>
        </p:nvSpPr>
        <p:spPr>
          <a:xfrm>
            <a:off x="623888" y="1257306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90"/>
          <p:cNvSpPr txBox="1">
            <a:spLocks noGrp="1"/>
          </p:cNvSpPr>
          <p:nvPr>
            <p:ph type="body" idx="1"/>
          </p:nvPr>
        </p:nvSpPr>
        <p:spPr>
          <a:xfrm>
            <a:off x="623888" y="4263997"/>
            <a:ext cx="7886700" cy="182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9"/>
          <p:cNvSpPr txBox="1">
            <a:spLocks noGrp="1"/>
          </p:cNvSpPr>
          <p:nvPr>
            <p:ph type="title"/>
          </p:nvPr>
        </p:nvSpPr>
        <p:spPr>
          <a:xfrm>
            <a:off x="628650" y="1235270"/>
            <a:ext cx="7886700" cy="721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Google Shape;153;p61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4" name="Google Shape;154;p61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5" name="Google Shape;155;p61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6" name="Google Shape;156;p61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7" name="Google Shape;157;p61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">
  <p:cSld name="Bullet Poi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2"/>
          <p:cNvSpPr txBox="1">
            <a:spLocks noGrp="1"/>
          </p:cNvSpPr>
          <p:nvPr>
            <p:ph type="title"/>
          </p:nvPr>
        </p:nvSpPr>
        <p:spPr>
          <a:xfrm>
            <a:off x="628650" y="1103351"/>
            <a:ext cx="78867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92"/>
          <p:cNvSpPr txBox="1">
            <a:spLocks noGrp="1"/>
          </p:cNvSpPr>
          <p:nvPr>
            <p:ph type="body" idx="1"/>
          </p:nvPr>
        </p:nvSpPr>
        <p:spPr>
          <a:xfrm>
            <a:off x="628650" y="2247938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1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3"/>
          <p:cNvSpPr txBox="1">
            <a:spLocks noGrp="1"/>
          </p:cNvSpPr>
          <p:nvPr>
            <p:ph type="title"/>
          </p:nvPr>
        </p:nvSpPr>
        <p:spPr>
          <a:xfrm>
            <a:off x="628650" y="1235270"/>
            <a:ext cx="7886700" cy="721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Full">
  <p:cSld name="Picture Ful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4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5592727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94"/>
          <p:cNvSpPr txBox="1">
            <a:spLocks noGrp="1"/>
          </p:cNvSpPr>
          <p:nvPr>
            <p:ph type="subTitle" idx="1"/>
          </p:nvPr>
        </p:nvSpPr>
        <p:spPr>
          <a:xfrm>
            <a:off x="0" y="5592727"/>
            <a:ext cx="9144000" cy="1265274"/>
          </a:xfrm>
          <a:prstGeom prst="rect">
            <a:avLst/>
          </a:prstGeom>
          <a:solidFill>
            <a:srgbClr val="EC008C">
              <a:alpha val="6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Right">
  <p:cSld name="Picture R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5"/>
          <p:cNvSpPr txBox="1">
            <a:spLocks noGrp="1"/>
          </p:cNvSpPr>
          <p:nvPr>
            <p:ph type="title"/>
          </p:nvPr>
        </p:nvSpPr>
        <p:spPr>
          <a:xfrm>
            <a:off x="635793" y="476251"/>
            <a:ext cx="3693320" cy="11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95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95"/>
          <p:cNvSpPr txBox="1">
            <a:spLocks noGrp="1"/>
          </p:cNvSpPr>
          <p:nvPr>
            <p:ph type="body" idx="1"/>
          </p:nvPr>
        </p:nvSpPr>
        <p:spPr>
          <a:xfrm>
            <a:off x="628650" y="1905038"/>
            <a:ext cx="3693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Left">
  <p:cSld name="Picture Lef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6"/>
          <p:cNvSpPr txBox="1">
            <a:spLocks noGrp="1"/>
          </p:cNvSpPr>
          <p:nvPr>
            <p:ph type="title"/>
          </p:nvPr>
        </p:nvSpPr>
        <p:spPr>
          <a:xfrm>
            <a:off x="4822030" y="476251"/>
            <a:ext cx="3693320" cy="11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96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96"/>
          <p:cNvSpPr txBox="1">
            <a:spLocks noGrp="1"/>
          </p:cNvSpPr>
          <p:nvPr>
            <p:ph type="body" idx="1"/>
          </p:nvPr>
        </p:nvSpPr>
        <p:spPr>
          <a:xfrm>
            <a:off x="4814887" y="1905038"/>
            <a:ext cx="3693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">
  <p:cSld name="Conta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5" name="Google Shape;175;p97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6" name="Google Shape;176;p97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7" name="Google Shape;177;p97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8" name="Google Shape;178;p97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9" name="Google Shape;179;p97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0" name="Google Shape;180;p97"/>
          <p:cNvSpPr txBox="1">
            <a:spLocks noGrp="1"/>
          </p:cNvSpPr>
          <p:nvPr>
            <p:ph type="subTitle" idx="1"/>
          </p:nvPr>
        </p:nvSpPr>
        <p:spPr>
          <a:xfrm>
            <a:off x="1143000" y="3562108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97"/>
          <p:cNvSpPr txBox="1">
            <a:spLocks noGrp="1"/>
          </p:cNvSpPr>
          <p:nvPr>
            <p:ph type="body" idx="2"/>
          </p:nvPr>
        </p:nvSpPr>
        <p:spPr>
          <a:xfrm>
            <a:off x="1143000" y="4323335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97"/>
          <p:cNvSpPr txBox="1">
            <a:spLocks noGrp="1"/>
          </p:cNvSpPr>
          <p:nvPr>
            <p:ph type="body" idx="3"/>
          </p:nvPr>
        </p:nvSpPr>
        <p:spPr>
          <a:xfrm>
            <a:off x="2797175" y="5084562"/>
            <a:ext cx="3429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3" name="Google Shape;183;p9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575" y="1025257"/>
            <a:ext cx="3676850" cy="153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3"/>
          <p:cNvSpPr txBox="1">
            <a:spLocks noGrp="1"/>
          </p:cNvSpPr>
          <p:nvPr>
            <p:ph type="title"/>
          </p:nvPr>
        </p:nvSpPr>
        <p:spPr>
          <a:xfrm>
            <a:off x="623888" y="1257306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53"/>
          <p:cNvSpPr txBox="1">
            <a:spLocks noGrp="1"/>
          </p:cNvSpPr>
          <p:nvPr>
            <p:ph type="body" idx="1"/>
          </p:nvPr>
        </p:nvSpPr>
        <p:spPr>
          <a:xfrm>
            <a:off x="623888" y="4263997"/>
            <a:ext cx="7886700" cy="182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">
  <p:cSld name="Bullet Poi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4"/>
          <p:cNvSpPr txBox="1">
            <a:spLocks noGrp="1"/>
          </p:cNvSpPr>
          <p:nvPr>
            <p:ph type="title"/>
          </p:nvPr>
        </p:nvSpPr>
        <p:spPr>
          <a:xfrm>
            <a:off x="628650" y="1103351"/>
            <a:ext cx="78867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54"/>
          <p:cNvSpPr txBox="1">
            <a:spLocks noGrp="1"/>
          </p:cNvSpPr>
          <p:nvPr>
            <p:ph type="body" idx="1"/>
          </p:nvPr>
        </p:nvSpPr>
        <p:spPr>
          <a:xfrm>
            <a:off x="628650" y="2247938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Right">
  <p:cSld name="Picture R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5"/>
          <p:cNvSpPr txBox="1">
            <a:spLocks noGrp="1"/>
          </p:cNvSpPr>
          <p:nvPr>
            <p:ph type="title"/>
          </p:nvPr>
        </p:nvSpPr>
        <p:spPr>
          <a:xfrm>
            <a:off x="635793" y="476251"/>
            <a:ext cx="3693320" cy="11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p55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Google Shape;200;p55"/>
          <p:cNvSpPr txBox="1">
            <a:spLocks noGrp="1"/>
          </p:cNvSpPr>
          <p:nvPr>
            <p:ph type="body" idx="1"/>
          </p:nvPr>
        </p:nvSpPr>
        <p:spPr>
          <a:xfrm>
            <a:off x="628650" y="1905038"/>
            <a:ext cx="3693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2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Content">
  <p:cSld name="Text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3"/>
          <p:cNvSpPr txBox="1">
            <a:spLocks noGrp="1"/>
          </p:cNvSpPr>
          <p:nvPr>
            <p:ph type="title"/>
          </p:nvPr>
        </p:nvSpPr>
        <p:spPr>
          <a:xfrm>
            <a:off x="628650" y="1235269"/>
            <a:ext cx="7886700" cy="435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Content">
  <p:cSld name="Text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8"/>
          <p:cNvSpPr txBox="1">
            <a:spLocks noGrp="1"/>
          </p:cNvSpPr>
          <p:nvPr>
            <p:ph type="title"/>
          </p:nvPr>
        </p:nvSpPr>
        <p:spPr>
          <a:xfrm>
            <a:off x="628650" y="1235269"/>
            <a:ext cx="7886700" cy="435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9"/>
          <p:cNvSpPr txBox="1">
            <a:spLocks noGrp="1"/>
          </p:cNvSpPr>
          <p:nvPr>
            <p:ph type="title"/>
          </p:nvPr>
        </p:nvSpPr>
        <p:spPr>
          <a:xfrm>
            <a:off x="628650" y="1235270"/>
            <a:ext cx="7886700" cy="721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Full">
  <p:cSld name="Picture Ful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0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5592727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100"/>
          <p:cNvSpPr txBox="1">
            <a:spLocks noGrp="1"/>
          </p:cNvSpPr>
          <p:nvPr>
            <p:ph type="subTitle" idx="1"/>
          </p:nvPr>
        </p:nvSpPr>
        <p:spPr>
          <a:xfrm>
            <a:off x="0" y="5592727"/>
            <a:ext cx="9144000" cy="1265274"/>
          </a:xfrm>
          <a:prstGeom prst="rect">
            <a:avLst/>
          </a:prstGeom>
          <a:solidFill>
            <a:srgbClr val="7AC143">
              <a:alpha val="6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Left">
  <p:cSld name="Picture Lef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1"/>
          <p:cNvSpPr txBox="1">
            <a:spLocks noGrp="1"/>
          </p:cNvSpPr>
          <p:nvPr>
            <p:ph type="title"/>
          </p:nvPr>
        </p:nvSpPr>
        <p:spPr>
          <a:xfrm>
            <a:off x="4822030" y="476251"/>
            <a:ext cx="3693320" cy="11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101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11" name="Google Shape;211;p101"/>
          <p:cNvSpPr txBox="1">
            <a:spLocks noGrp="1"/>
          </p:cNvSpPr>
          <p:nvPr>
            <p:ph type="body" idx="1"/>
          </p:nvPr>
        </p:nvSpPr>
        <p:spPr>
          <a:xfrm>
            <a:off x="4814887" y="1905038"/>
            <a:ext cx="3693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">
  <p:cSld name="Conta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3" name="Google Shape;213;p102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" name="Google Shape;214;p102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" name="Google Shape;215;p102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6" name="Google Shape;216;p102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" name="Google Shape;217;p102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p102"/>
          <p:cNvSpPr txBox="1">
            <a:spLocks noGrp="1"/>
          </p:cNvSpPr>
          <p:nvPr>
            <p:ph type="subTitle" idx="1"/>
          </p:nvPr>
        </p:nvSpPr>
        <p:spPr>
          <a:xfrm>
            <a:off x="1143000" y="3562108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102"/>
          <p:cNvSpPr txBox="1">
            <a:spLocks noGrp="1"/>
          </p:cNvSpPr>
          <p:nvPr>
            <p:ph type="body" idx="2"/>
          </p:nvPr>
        </p:nvSpPr>
        <p:spPr>
          <a:xfrm>
            <a:off x="1143000" y="4323335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p102"/>
          <p:cNvSpPr txBox="1">
            <a:spLocks noGrp="1"/>
          </p:cNvSpPr>
          <p:nvPr>
            <p:ph type="body" idx="3"/>
          </p:nvPr>
        </p:nvSpPr>
        <p:spPr>
          <a:xfrm>
            <a:off x="2797175" y="5084562"/>
            <a:ext cx="3429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21" name="Google Shape;221;p10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575" y="1025257"/>
            <a:ext cx="3676850" cy="153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3" name="Google Shape;223;p103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4" name="Google Shape;224;p103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5" name="Google Shape;225;p103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6" name="Google Shape;226;p103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7" name="Google Shape;227;p103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Full">
  <p:cSld name="Picture Full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4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5592727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64"/>
          <p:cNvSpPr txBox="1">
            <a:spLocks noGrp="1"/>
          </p:cNvSpPr>
          <p:nvPr>
            <p:ph type="subTitle" idx="1"/>
          </p:nvPr>
        </p:nvSpPr>
        <p:spPr>
          <a:xfrm>
            <a:off x="0" y="5592727"/>
            <a:ext cx="9144000" cy="1265274"/>
          </a:xfrm>
          <a:prstGeom prst="rect">
            <a:avLst/>
          </a:prstGeom>
          <a:solidFill>
            <a:srgbClr val="00AEEF">
              <a:alpha val="6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Right">
  <p:cSld name="Picture Righ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5"/>
          <p:cNvSpPr txBox="1">
            <a:spLocks noGrp="1"/>
          </p:cNvSpPr>
          <p:nvPr>
            <p:ph type="title"/>
          </p:nvPr>
        </p:nvSpPr>
        <p:spPr>
          <a:xfrm>
            <a:off x="635793" y="476251"/>
            <a:ext cx="3693320" cy="11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65"/>
          <p:cNvSpPr txBox="1">
            <a:spLocks noGrp="1"/>
          </p:cNvSpPr>
          <p:nvPr>
            <p:ph type="body" idx="1"/>
          </p:nvPr>
        </p:nvSpPr>
        <p:spPr>
          <a:xfrm>
            <a:off x="628650" y="1905038"/>
            <a:ext cx="3693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5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Left">
  <p:cSld name="Picture Lef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6"/>
          <p:cNvSpPr txBox="1">
            <a:spLocks noGrp="1"/>
          </p:cNvSpPr>
          <p:nvPr>
            <p:ph type="title"/>
          </p:nvPr>
        </p:nvSpPr>
        <p:spPr>
          <a:xfrm>
            <a:off x="4822030" y="476251"/>
            <a:ext cx="3693320" cy="11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6"/>
          <p:cNvSpPr txBox="1">
            <a:spLocks noGrp="1"/>
          </p:cNvSpPr>
          <p:nvPr>
            <p:ph type="body" idx="1"/>
          </p:nvPr>
        </p:nvSpPr>
        <p:spPr>
          <a:xfrm>
            <a:off x="4814887" y="1905038"/>
            <a:ext cx="3693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6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">
  <p:cSld name="Conta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41;p67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" name="Google Shape;42;p67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292C9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" name="Google Shape;43;p67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EB008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" name="Google Shape;44;p67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76BF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" name="Google Shape;45;p67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F3771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67"/>
          <p:cNvSpPr txBox="1">
            <a:spLocks noGrp="1"/>
          </p:cNvSpPr>
          <p:nvPr>
            <p:ph type="subTitle" idx="1"/>
          </p:nvPr>
        </p:nvSpPr>
        <p:spPr>
          <a:xfrm>
            <a:off x="1143000" y="3562108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67"/>
          <p:cNvSpPr txBox="1">
            <a:spLocks noGrp="1"/>
          </p:cNvSpPr>
          <p:nvPr>
            <p:ph type="body" idx="2"/>
          </p:nvPr>
        </p:nvSpPr>
        <p:spPr>
          <a:xfrm>
            <a:off x="1143000" y="4323335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67"/>
          <p:cNvSpPr txBox="1">
            <a:spLocks noGrp="1"/>
          </p:cNvSpPr>
          <p:nvPr>
            <p:ph type="body" idx="3"/>
          </p:nvPr>
        </p:nvSpPr>
        <p:spPr>
          <a:xfrm>
            <a:off x="2797175" y="5084562"/>
            <a:ext cx="3429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9" name="Google Shape;49;p67" descr="Obsah obrázku hodiny, objekt&#10;&#10;Popis byl vytvořen automaticky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7506" y="1072178"/>
            <a:ext cx="3468988" cy="1436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Content">
  <p:cSld name="Text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7"/>
          <p:cNvSpPr txBox="1">
            <a:spLocks noGrp="1"/>
          </p:cNvSpPr>
          <p:nvPr>
            <p:ph type="title"/>
          </p:nvPr>
        </p:nvSpPr>
        <p:spPr>
          <a:xfrm>
            <a:off x="628650" y="1235269"/>
            <a:ext cx="7886700" cy="435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58000">
              <a:srgbClr val="F2F2F2"/>
            </a:gs>
            <a:gs pos="77000">
              <a:srgbClr val="DDDDDD"/>
            </a:gs>
            <a:gs pos="90000">
              <a:srgbClr val="E2E2E2"/>
            </a:gs>
            <a:gs pos="100000">
              <a:srgbClr val="FEFEFE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0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10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292C9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10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EB008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10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76BF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;p10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F3771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" name="Google Shape;15;p10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6070" y="226800"/>
            <a:ext cx="1681437" cy="93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46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" name="Google Shape;52;p46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" name="Google Shape;53;p46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Google Shape;54;p46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" name="Google Shape;55;p46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6" name="Google Shape;56;p46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6070" y="226132"/>
            <a:ext cx="1684239" cy="93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Google Shape;96;p50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" name="Google Shape;97;p50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" name="Google Shape;98;p50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" name="Google Shape;99;p50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0" name="Google Shape;100;p50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1" name="Google Shape;101;p50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6070" y="226132"/>
            <a:ext cx="1684239" cy="93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Google Shape;141;p60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2" name="Google Shape;142;p60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" name="Google Shape;143;p60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4" name="Google Shape;144;p60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" name="Google Shape;145;p60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6" name="Google Shape;146;p60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6070" y="226132"/>
            <a:ext cx="1684239" cy="93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5" name="Google Shape;185;p52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6" name="Google Shape;186;p52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7" name="Google Shape;187;p52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8" name="Google Shape;188;p52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9" name="Google Shape;189;p52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0" name="Google Shape;190;p52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6070" y="226132"/>
            <a:ext cx="1684239" cy="93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g979b587ad9_0_48"/>
          <p:cNvPicPr preferRelativeResize="0"/>
          <p:nvPr/>
        </p:nvPicPr>
        <p:blipFill rotWithShape="1"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979b587ad9_0_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6475" y="1292850"/>
            <a:ext cx="5337401" cy="297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979b587ad9_0_48"/>
          <p:cNvSpPr txBox="1"/>
          <p:nvPr/>
        </p:nvSpPr>
        <p:spPr>
          <a:xfrm>
            <a:off x="701963" y="4708722"/>
            <a:ext cx="7886700" cy="1825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pt-PT" sz="5100" b="1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is ESN?</a:t>
            </a:r>
            <a:endParaRPr sz="5100" b="1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g979b587ad9_0_48"/>
          <p:cNvSpPr txBox="1"/>
          <p:nvPr/>
        </p:nvSpPr>
        <p:spPr>
          <a:xfrm>
            <a:off x="2797175" y="6344018"/>
            <a:ext cx="34290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0" i="1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ESN Granada  | info@esngranada.org</a:t>
            </a:r>
            <a:endParaRPr sz="1400" b="0" i="1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g979b587ad9_0_19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4827">
            <a:off x="6422387" y="2602730"/>
            <a:ext cx="1934178" cy="2708918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979b587ad9_0_199"/>
          <p:cNvSpPr txBox="1">
            <a:spLocks noGrp="1"/>
          </p:cNvSpPr>
          <p:nvPr>
            <p:ph type="title"/>
          </p:nvPr>
        </p:nvSpPr>
        <p:spPr>
          <a:xfrm>
            <a:off x="154902" y="441490"/>
            <a:ext cx="6099900" cy="138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PT" sz="4000">
                <a:solidFill>
                  <a:schemeClr val="accent2"/>
                </a:solidFill>
                <a:highlight>
                  <a:srgbClr val="FFFFFF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Come to our office and get your ESNcard!</a:t>
            </a:r>
            <a:endParaRPr sz="4000">
              <a:solidFill>
                <a:schemeClr val="accent2"/>
              </a:solidFill>
              <a:highlight>
                <a:srgbClr val="FFFFFF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324" name="Google Shape;324;g979b587ad9_0_199"/>
          <p:cNvSpPr txBox="1"/>
          <p:nvPr/>
        </p:nvSpPr>
        <p:spPr>
          <a:xfrm>
            <a:off x="370125" y="1935500"/>
            <a:ext cx="6835500" cy="3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pt-PT" sz="2200">
                <a:solidFill>
                  <a:srgbClr val="FFFFFF"/>
                </a:solidFill>
              </a:rPr>
              <a:t>Use many discounts from our partners all over Europe and use it to join our trips!</a:t>
            </a:r>
            <a:endParaRPr sz="2200">
              <a:solidFill>
                <a:srgbClr val="FFFFFF"/>
              </a:solidFill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pt-PT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It’s located in </a:t>
            </a:r>
            <a:r>
              <a:rPr lang="pt-PT" sz="2200" b="1">
                <a:solidFill>
                  <a:srgbClr val="FFFFFF"/>
                </a:solidFill>
              </a:rPr>
              <a:t>Facultad de </a:t>
            </a:r>
            <a:endParaRPr sz="2200" b="1">
              <a:solidFill>
                <a:srgbClr val="FFFFFF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200" b="1">
                <a:solidFill>
                  <a:srgbClr val="FFFFFF"/>
                </a:solidFill>
              </a:rPr>
              <a:t>Caminos, Canales y Puertos</a:t>
            </a:r>
            <a:r>
              <a:rPr lang="pt-PT" sz="2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(Floor -1), Fuentenueva Campus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pt-PT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Opening hours:</a:t>
            </a: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○"/>
            </a:pPr>
            <a:r>
              <a:rPr lang="pt-PT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Tuesdays and Thursdays</a:t>
            </a: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pt-PT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pt-PT" sz="2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18:00 to 20:00</a:t>
            </a:r>
            <a:endParaRPr sz="2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○"/>
            </a:pPr>
            <a:r>
              <a:rPr lang="pt-PT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Wednesdays and Fridays</a:t>
            </a: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pt-PT" sz="2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from 11:00 to 13:00</a:t>
            </a:r>
            <a:endParaRPr sz="2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g979b587ad9_0_19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2900" y="4444275"/>
            <a:ext cx="2244876" cy="1492500"/>
          </a:xfrm>
          <a:prstGeom prst="rect">
            <a:avLst/>
          </a:prstGeom>
          <a:noFill/>
          <a:ln>
            <a:noFill/>
          </a:ln>
          <a:effectLst>
            <a:outerShdw blurRad="55000" dist="76200" dir="5400000" algn="tl" rotWithShape="0">
              <a:srgbClr val="000000">
                <a:alpha val="5647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979b587ad9_0_280"/>
          <p:cNvSpPr/>
          <p:nvPr/>
        </p:nvSpPr>
        <p:spPr>
          <a:xfrm>
            <a:off x="1577750" y="1438950"/>
            <a:ext cx="6046500" cy="5021100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979b587ad9_0_280"/>
          <p:cNvSpPr txBox="1"/>
          <p:nvPr/>
        </p:nvSpPr>
        <p:spPr>
          <a:xfrm>
            <a:off x="513800" y="500225"/>
            <a:ext cx="6507300" cy="11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pt-PT" sz="3500" b="1" i="0" u="none" strike="noStrike" cap="none">
                <a:solidFill>
                  <a:srgbClr val="EB0089"/>
                </a:solidFill>
                <a:highlight>
                  <a:srgbClr val="FFFFFF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International &amp; national discounts</a:t>
            </a:r>
            <a:endParaRPr sz="3500" b="1" i="0" u="none" strike="noStrike" cap="none">
              <a:solidFill>
                <a:srgbClr val="EB0089"/>
              </a:solidFill>
              <a:highlight>
                <a:srgbClr val="FFFFFF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332" name="Google Shape;332;g979b587ad9_0_28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5524" y="5539600"/>
            <a:ext cx="3532949" cy="71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g979b587ad9_0_28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2816" y="1622515"/>
            <a:ext cx="5050765" cy="78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979b587ad9_0_28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488" y="2565225"/>
            <a:ext cx="1911020" cy="71012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pic>
        <p:nvPicPr>
          <p:cNvPr id="335" name="Google Shape;335;g979b587ad9_0_280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850" y="3594438"/>
            <a:ext cx="2524277" cy="71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g979b587ad9_0_280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776" y="4673764"/>
            <a:ext cx="2970850" cy="49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0"/>
          <p:cNvSpPr/>
          <p:nvPr/>
        </p:nvSpPr>
        <p:spPr>
          <a:xfrm>
            <a:off x="1548750" y="1371550"/>
            <a:ext cx="6046500" cy="5021100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0"/>
          <p:cNvSpPr txBox="1"/>
          <p:nvPr/>
        </p:nvSpPr>
        <p:spPr>
          <a:xfrm>
            <a:off x="590001" y="500225"/>
            <a:ext cx="6114900" cy="11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>
                <a:solidFill>
                  <a:srgbClr val="EB0089"/>
                </a:solidFill>
                <a:highlight>
                  <a:srgbClr val="FFFFFF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L</a:t>
            </a:r>
            <a:r>
              <a:rPr lang="pt-PT" sz="3600" b="1" i="0" u="none" strike="noStrike" cap="none">
                <a:solidFill>
                  <a:srgbClr val="EB0089"/>
                </a:solidFill>
                <a:highlight>
                  <a:srgbClr val="FFFFFF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ocal discounts</a:t>
            </a:r>
            <a:endParaRPr sz="3600" b="1" i="0" u="none" strike="noStrike" cap="none">
              <a:solidFill>
                <a:srgbClr val="EB0089"/>
              </a:solidFill>
              <a:highlight>
                <a:srgbClr val="FFFFFF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343" name="Google Shape;343;p4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1225" y="1722350"/>
            <a:ext cx="1243099" cy="124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9176" y="2848950"/>
            <a:ext cx="1450619" cy="102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6150" y="2823474"/>
            <a:ext cx="2130403" cy="60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0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2350" y="3152024"/>
            <a:ext cx="1320837" cy="12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0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54"/>
          <a:stretch/>
        </p:blipFill>
        <p:spPr>
          <a:xfrm>
            <a:off x="1916701" y="1789550"/>
            <a:ext cx="2119214" cy="73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0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3325" y="3875723"/>
            <a:ext cx="2673915" cy="6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0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925" y="1722350"/>
            <a:ext cx="1444250" cy="1026767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0" name="Google Shape;350;p40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750" y="4483725"/>
            <a:ext cx="2226525" cy="93615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1" name="Google Shape;351;p40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4187" y="4632425"/>
            <a:ext cx="1444249" cy="1469994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2" name="Google Shape;352;p40"/>
          <p:cNvSpPr txBox="1"/>
          <p:nvPr/>
        </p:nvSpPr>
        <p:spPr>
          <a:xfrm>
            <a:off x="5632650" y="5598875"/>
            <a:ext cx="50625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500" b="1">
                <a:solidFill>
                  <a:srgbClr val="EB0089"/>
                </a:solidFill>
                <a:highlight>
                  <a:srgbClr val="FFFFFF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&amp; more!</a:t>
            </a:r>
            <a:endParaRPr sz="3500" b="1" i="0" u="none" strike="noStrike" cap="none">
              <a:solidFill>
                <a:srgbClr val="EB0089"/>
              </a:solidFill>
              <a:highlight>
                <a:srgbClr val="FFFFFF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353" name="Google Shape;353;p40"/>
          <p:cNvPicPr preferRelativeResize="0"/>
          <p:nvPr/>
        </p:nvPicPr>
        <p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0801" y="4362926"/>
            <a:ext cx="1243100" cy="1243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29d1cee008_0_23"/>
          <p:cNvSpPr txBox="1">
            <a:spLocks noGrp="1"/>
          </p:cNvSpPr>
          <p:nvPr>
            <p:ph type="title"/>
          </p:nvPr>
        </p:nvSpPr>
        <p:spPr>
          <a:xfrm>
            <a:off x="760225" y="649050"/>
            <a:ext cx="2797500" cy="691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PT" sz="4640">
                <a:solidFill>
                  <a:srgbClr val="76BF3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ESN Clubs</a:t>
            </a:r>
            <a:endParaRPr sz="4640">
              <a:solidFill>
                <a:srgbClr val="76BF3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359" name="Google Shape;359;g329d1cee008_0_2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1573" y="1407350"/>
            <a:ext cx="3565824" cy="2674376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0" name="Google Shape;360;g329d1cee008_0_23"/>
          <p:cNvSpPr txBox="1">
            <a:spLocks noGrp="1"/>
          </p:cNvSpPr>
          <p:nvPr>
            <p:ph type="title"/>
          </p:nvPr>
        </p:nvSpPr>
        <p:spPr>
          <a:xfrm>
            <a:off x="1257300" y="975526"/>
            <a:ext cx="78867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PT" sz="3600">
                <a:solidFill>
                  <a:schemeClr val="accent5"/>
                </a:solidFill>
                <a:highlight>
                  <a:srgbClr val="FFFFFF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Sports Clubs</a:t>
            </a:r>
            <a:endParaRPr sz="3600">
              <a:solidFill>
                <a:schemeClr val="accent5"/>
              </a:solidFill>
              <a:highlight>
                <a:srgbClr val="FFFFFF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361" name="Google Shape;361;g329d1cee008_0_2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50" y="2031050"/>
            <a:ext cx="3709538" cy="216095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2" name="Google Shape;362;g329d1cee008_0_23"/>
          <p:cNvSpPr txBox="1">
            <a:spLocks noGrp="1"/>
          </p:cNvSpPr>
          <p:nvPr>
            <p:ph type="title"/>
          </p:nvPr>
        </p:nvSpPr>
        <p:spPr>
          <a:xfrm>
            <a:off x="-244950" y="1498250"/>
            <a:ext cx="41361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PT" sz="3500">
                <a:solidFill>
                  <a:schemeClr val="accent5"/>
                </a:solidFill>
                <a:highlight>
                  <a:srgbClr val="FFFFFF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Erasmusicians</a:t>
            </a:r>
            <a:endParaRPr sz="3500">
              <a:solidFill>
                <a:schemeClr val="accent5"/>
              </a:solidFill>
              <a:highlight>
                <a:srgbClr val="FFFFFF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363" name="Google Shape;363;g329d1cee008_0_2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738" y="4378775"/>
            <a:ext cx="2881327" cy="21609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4" name="Google Shape;364;g329d1cee008_0_23"/>
          <p:cNvSpPr txBox="1">
            <a:spLocks noGrp="1"/>
          </p:cNvSpPr>
          <p:nvPr>
            <p:ph type="title"/>
          </p:nvPr>
        </p:nvSpPr>
        <p:spPr>
          <a:xfrm>
            <a:off x="2344875" y="5437350"/>
            <a:ext cx="41838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PT" sz="3500">
                <a:solidFill>
                  <a:schemeClr val="accent5"/>
                </a:solidFill>
                <a:highlight>
                  <a:srgbClr val="FFFFFF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SocialErasmus</a:t>
            </a:r>
            <a:endParaRPr sz="3500">
              <a:solidFill>
                <a:schemeClr val="accent5"/>
              </a:solidFill>
              <a:highlight>
                <a:srgbClr val="FFFFFF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365" name="Google Shape;365;g329d1cee008_0_23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075" y="3670975"/>
            <a:ext cx="3938824" cy="181187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4"/>
          <p:cNvSpPr txBox="1">
            <a:spLocks noGrp="1"/>
          </p:cNvSpPr>
          <p:nvPr>
            <p:ph type="title"/>
          </p:nvPr>
        </p:nvSpPr>
        <p:spPr>
          <a:xfrm>
            <a:off x="1535699" y="748800"/>
            <a:ext cx="6072600" cy="1171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PT" sz="3600">
                <a:solidFill>
                  <a:srgbClr val="F37719"/>
                </a:solidFill>
                <a:highlight>
                  <a:srgbClr val="FFFFFF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Join our WhatsApp group to stay tuned! </a:t>
            </a:r>
            <a:endParaRPr sz="3600">
              <a:solidFill>
                <a:srgbClr val="F37719"/>
              </a:solidFill>
              <a:highlight>
                <a:srgbClr val="FFFFFF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383" name="Google Shape;383;p4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2526" y="2327126"/>
            <a:ext cx="3418949" cy="35155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fd61af41f6_0_50"/>
          <p:cNvSpPr txBox="1">
            <a:spLocks noGrp="1"/>
          </p:cNvSpPr>
          <p:nvPr>
            <p:ph type="title"/>
          </p:nvPr>
        </p:nvSpPr>
        <p:spPr>
          <a:xfrm>
            <a:off x="875700" y="639325"/>
            <a:ext cx="73926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PT" sz="3300">
                <a:solidFill>
                  <a:srgbClr val="F37719"/>
                </a:solidFill>
                <a:highlight>
                  <a:srgbClr val="FFFFFF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You can also follow us on social media! </a:t>
            </a:r>
            <a:endParaRPr sz="3300">
              <a:solidFill>
                <a:srgbClr val="F37719"/>
              </a:solidFill>
              <a:highlight>
                <a:srgbClr val="FFFFFF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389" name="Google Shape;389;g2fd61af41f6_0_5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5175" y="1634025"/>
            <a:ext cx="1088576" cy="10855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0"/>
              </a:srgbClr>
            </a:outerShdw>
          </a:effectLst>
        </p:spPr>
      </p:pic>
      <p:sp>
        <p:nvSpPr>
          <p:cNvPr id="390" name="Google Shape;390;g2fd61af41f6_0_50"/>
          <p:cNvSpPr txBox="1">
            <a:spLocks noGrp="1"/>
          </p:cNvSpPr>
          <p:nvPr>
            <p:ph type="title"/>
          </p:nvPr>
        </p:nvSpPr>
        <p:spPr>
          <a:xfrm>
            <a:off x="368525" y="2843250"/>
            <a:ext cx="30219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PT" sz="2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@esngranada </a:t>
            </a:r>
            <a:endParaRPr sz="2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391" name="Google Shape;391;g2fd61af41f6_0_5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151" y="1685201"/>
            <a:ext cx="983249" cy="9832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000"/>
              </a:srgbClr>
            </a:outerShdw>
          </a:effectLst>
        </p:spPr>
      </p:pic>
      <p:sp>
        <p:nvSpPr>
          <p:cNvPr id="392" name="Google Shape;392;g2fd61af41f6_0_50"/>
          <p:cNvSpPr txBox="1">
            <a:spLocks noGrp="1"/>
          </p:cNvSpPr>
          <p:nvPr>
            <p:ph type="title"/>
          </p:nvPr>
        </p:nvSpPr>
        <p:spPr>
          <a:xfrm>
            <a:off x="5483337" y="2843250"/>
            <a:ext cx="32655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PT" sz="2400">
                <a:latin typeface="Barlow Semi Condensed"/>
                <a:ea typeface="Barlow Semi Condensed"/>
                <a:cs typeface="Barlow Semi Condensed"/>
                <a:sym typeface="Barlow Semi Condensed"/>
              </a:rPr>
              <a:t>www.esngranada.org </a:t>
            </a:r>
            <a:endParaRPr sz="24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393" name="Google Shape;393;g2fd61af41f6_0_50"/>
          <p:cNvSpPr txBox="1">
            <a:spLocks noGrp="1"/>
          </p:cNvSpPr>
          <p:nvPr>
            <p:ph type="title"/>
          </p:nvPr>
        </p:nvSpPr>
        <p:spPr>
          <a:xfrm>
            <a:off x="2986825" y="2843238"/>
            <a:ext cx="30219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PT" sz="2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ESN Granada </a:t>
            </a:r>
            <a:endParaRPr sz="2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394" name="Google Shape;394;g2fd61af41f6_0_5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1800" y="1632537"/>
            <a:ext cx="1088575" cy="108855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</p:pic>
      <p:pic>
        <p:nvPicPr>
          <p:cNvPr id="395" name="Google Shape;395;g2fd61af41f6_0_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49500" y="4138450"/>
            <a:ext cx="2296550" cy="229655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96" name="Google Shape;396;g2fd61af41f6_0_50"/>
          <p:cNvSpPr txBox="1">
            <a:spLocks noGrp="1"/>
          </p:cNvSpPr>
          <p:nvPr>
            <p:ph type="title"/>
          </p:nvPr>
        </p:nvSpPr>
        <p:spPr>
          <a:xfrm>
            <a:off x="368537" y="4138400"/>
            <a:ext cx="30219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PT" sz="3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Find out more!</a:t>
            </a:r>
            <a:r>
              <a:rPr lang="pt-PT" sz="2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sz="2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979b587ad9_0_96"/>
          <p:cNvSpPr txBox="1">
            <a:spLocks noGrp="1"/>
          </p:cNvSpPr>
          <p:nvPr>
            <p:ph type="title"/>
          </p:nvPr>
        </p:nvSpPr>
        <p:spPr>
          <a:xfrm>
            <a:off x="437550" y="334375"/>
            <a:ext cx="5701200" cy="138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PT" sz="3300" b="0">
                <a:solidFill>
                  <a:schemeClr val="accent4"/>
                </a:solidFill>
                <a:highlight>
                  <a:schemeClr val="lt1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biggest </a:t>
            </a:r>
            <a:r>
              <a:rPr lang="pt-PT" sz="3300">
                <a:solidFill>
                  <a:schemeClr val="accent4"/>
                </a:solidFill>
                <a:highlight>
                  <a:schemeClr val="lt1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non-profit</a:t>
            </a:r>
            <a:r>
              <a:rPr lang="pt-PT" sz="3300" b="0">
                <a:solidFill>
                  <a:schemeClr val="accent4"/>
                </a:solidFill>
                <a:highlight>
                  <a:schemeClr val="lt1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 student organization in Europe!</a:t>
            </a:r>
            <a:endParaRPr sz="3300">
              <a:solidFill>
                <a:srgbClr val="00AEEF"/>
              </a:solidFill>
              <a:highlight>
                <a:srgbClr val="FFFFFF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41" name="Google Shape;241;g979b587ad9_0_96"/>
          <p:cNvSpPr/>
          <p:nvPr/>
        </p:nvSpPr>
        <p:spPr>
          <a:xfrm>
            <a:off x="477425" y="1811300"/>
            <a:ext cx="6978600" cy="1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PT" sz="2700" b="1" i="1">
                <a:solidFill>
                  <a:srgbClr val="FFFFFF"/>
                </a:solidFill>
              </a:rPr>
              <a:t>519 </a:t>
            </a:r>
            <a:r>
              <a:rPr lang="pt-PT" sz="2700" i="1">
                <a:solidFill>
                  <a:srgbClr val="FFFFFF"/>
                </a:solidFill>
              </a:rPr>
              <a:t>sections in </a:t>
            </a:r>
            <a:r>
              <a:rPr lang="pt-PT" sz="2700" b="1" i="1">
                <a:solidFill>
                  <a:srgbClr val="FFFFFF"/>
                </a:solidFill>
              </a:rPr>
              <a:t>45</a:t>
            </a:r>
            <a:r>
              <a:rPr lang="pt-PT" sz="27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7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Countries</a:t>
            </a:r>
            <a:endParaRPr sz="27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PT" sz="27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15.000</a:t>
            </a:r>
            <a:r>
              <a:rPr lang="pt-PT" sz="27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volunteers </a:t>
            </a:r>
            <a:endParaRPr sz="27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PT" sz="27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 offer our help to over </a:t>
            </a:r>
            <a:r>
              <a:rPr lang="pt-PT" sz="27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215.000 </a:t>
            </a:r>
            <a:r>
              <a:rPr lang="pt-PT" sz="27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endParaRPr sz="27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lang="pt-PT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" name="Google Shape;242;g979b587ad9_0_96"/>
          <p:cNvGrpSpPr/>
          <p:nvPr/>
        </p:nvGrpSpPr>
        <p:grpSpPr>
          <a:xfrm>
            <a:off x="269838" y="3385127"/>
            <a:ext cx="3338400" cy="2700000"/>
            <a:chOff x="-125762" y="3469727"/>
            <a:chExt cx="3338400" cy="2700000"/>
          </a:xfrm>
        </p:grpSpPr>
        <p:sp>
          <p:nvSpPr>
            <p:cNvPr id="243" name="Google Shape;243;g979b587ad9_0_96"/>
            <p:cNvSpPr/>
            <p:nvPr/>
          </p:nvSpPr>
          <p:spPr>
            <a:xfrm>
              <a:off x="148442" y="3469727"/>
              <a:ext cx="2790000" cy="2700000"/>
            </a:xfrm>
            <a:prstGeom prst="ellipse">
              <a:avLst/>
            </a:prstGeom>
            <a:solidFill>
              <a:srgbClr val="EB0089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g979b587ad9_0_96"/>
            <p:cNvSpPr/>
            <p:nvPr/>
          </p:nvSpPr>
          <p:spPr>
            <a:xfrm>
              <a:off x="-125762" y="3769185"/>
              <a:ext cx="3338400" cy="23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pt-PT" sz="4000" b="1" i="1" u="none" strike="noStrike" cap="none">
                  <a:solidFill>
                    <a:srgbClr val="FFFFFF"/>
                  </a:solidFill>
                  <a:latin typeface="Barlow Semi Condensed"/>
                  <a:ea typeface="Barlow Semi Condensed"/>
                  <a:cs typeface="Barlow Semi Condensed"/>
                  <a:sym typeface="Barlow Semi Condensed"/>
                </a:rPr>
                <a:t>Students Helping</a:t>
              </a:r>
              <a:endParaRPr sz="4000" b="1" i="1" u="none" strike="noStrike" cap="non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pt-PT" sz="4000" b="1" i="1" u="none" strike="noStrike" cap="none">
                  <a:solidFill>
                    <a:srgbClr val="FFFFFF"/>
                  </a:solidFill>
                  <a:latin typeface="Barlow Semi Condensed"/>
                  <a:ea typeface="Barlow Semi Condensed"/>
                  <a:cs typeface="Barlow Semi Condensed"/>
                  <a:sym typeface="Barlow Semi Condensed"/>
                </a:rPr>
                <a:t>Students!</a:t>
              </a:r>
              <a:endParaRPr sz="1400" b="1" i="1" u="none" strike="noStrike" cap="non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br>
                <a:rPr lang="pt-PT" sz="1400" b="1" i="1" u="none" strike="noStrike" cap="none">
                  <a:solidFill>
                    <a:srgbClr val="000000"/>
                  </a:solidFill>
                  <a:latin typeface="Barlow Semi Condensed"/>
                  <a:ea typeface="Barlow Semi Condensed"/>
                  <a:cs typeface="Barlow Semi Condensed"/>
                  <a:sym typeface="Barlow Semi Condensed"/>
                </a:rPr>
              </a:br>
              <a:endParaRPr sz="1400" b="1" i="1" u="none" strike="noStrike" cap="non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endParaRPr>
            </a:p>
          </p:txBody>
        </p:sp>
      </p:grpSp>
      <p:pic>
        <p:nvPicPr>
          <p:cNvPr id="245" name="Google Shape;245;g979b587ad9_0_9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788" y="3325325"/>
            <a:ext cx="4448138" cy="2964702"/>
          </a:xfrm>
          <a:prstGeom prst="rect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6" descr="https://lh4.googleusercontent.com/gPXO_wiNKUSjfKvT9VATYCDk-KPhYilSzDZg47Y6G_L9vNC2oDSp1o8tg6R-D0T1sSGA3nK96Eo92mszNsDsTtp6BHToFTGF09SMrxWbZvwN5nJEorWB_r6spN6mjq-i_ZfxN4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2575" y="1633225"/>
            <a:ext cx="1101150" cy="110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6" descr="https://lh4.googleusercontent.com/CTqh-wc7RE-UBqDCsYUqeEbplJi3RZFZ9dad_YA81WqyuAJxMANfLFWy4eckPuwziV2XEn2xSEK_XB9PO1zjoyFB0GCsNt30RB5O0isLiA7UvMU9sNLX6OG5mIjWTm59o5O_2FA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4152" y="1565767"/>
            <a:ext cx="1140075" cy="1140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6" descr="https://lh3.googleusercontent.com/iXtWNlnydHg4BSOc8Dr23GuElG0eKeHlUBoYb-LRmVaK1p9thcau2HxdHkmkYL3y9-OfuSegBQpeoeFTz5bCa7b-zBrN9GC_7_8zE6LNWQEe8unjhXuSC9iQKW703lKGUjLTmYk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8189" y="3364023"/>
            <a:ext cx="1332025" cy="133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6" descr="https://lh5.googleusercontent.com/w2iSZfZPDFPtTEiUQFncQdeQa919gT5eV7nC31c1MqYK4Yp_qHMuLkbuGA_AysVYClScR1SH9awSb07H4HDc9Jc7o5uB__7uCNuP2Vh_mMyyMTkP4MYIa5EjQxFdYTODpkB-u_8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2075" y="3396663"/>
            <a:ext cx="1140075" cy="114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6" descr="https://lh6.googleusercontent.com/aPhQ3au45p5hpAaM5bli2JgH0mSUelY7LeGfDLlb6SumYr7aP3cvBj3y5c34M-nV4lX0S8aOBs27zQy4EA6HD6m7pJWOj2tM19P2kqZ4OG0CIzeph6MPCdhmtAYkaXzCEvF0qtc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2587" y="3523325"/>
            <a:ext cx="1013425" cy="101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6" descr="https://lh3.googleusercontent.com/8a2s0PG5jmiSSXODu0jZr04hEm2tBZDJw20KaFI3S-NNDsr8eqPl3nHUQlAfzAgTMBoclSoIXNzmTigwpbZICxEXW_SGK_tNJC_8DJOqBRM99xUfcu8fCYUnkZj9mMNjJoZ9NvM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1963" y="1610925"/>
            <a:ext cx="1140075" cy="114574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6"/>
          <p:cNvSpPr/>
          <p:nvPr/>
        </p:nvSpPr>
        <p:spPr>
          <a:xfrm>
            <a:off x="477900" y="2817088"/>
            <a:ext cx="30828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PT" sz="2000" b="1" i="0" u="none" strike="noStrike" cap="none">
                <a:solidFill>
                  <a:srgbClr val="ED7D31"/>
                </a:solidFill>
                <a:latin typeface="Lato"/>
                <a:ea typeface="Lato"/>
                <a:cs typeface="Lato"/>
                <a:sym typeface="Lato"/>
              </a:rPr>
              <a:t>Culture</a:t>
            </a:r>
            <a:endParaRPr sz="20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lang="pt-PT" sz="2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PT" sz="2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endParaRPr sz="20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7" name="Google Shape;257;p36"/>
          <p:cNvSpPr/>
          <p:nvPr/>
        </p:nvSpPr>
        <p:spPr>
          <a:xfrm>
            <a:off x="3285463" y="2899157"/>
            <a:ext cx="25731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PT" sz="2000" b="1" i="0" u="none" strike="noStrike" cap="none">
                <a:solidFill>
                  <a:srgbClr val="00B0F0"/>
                </a:solidFill>
                <a:latin typeface="Lato"/>
                <a:ea typeface="Lato"/>
                <a:cs typeface="Lato"/>
                <a:sym typeface="Lato"/>
              </a:rPr>
              <a:t>Education &amp; Youth </a:t>
            </a:r>
            <a:endParaRPr sz="2000" b="1" i="0" u="none" strike="noStrike" cap="none">
              <a:solidFill>
                <a:srgbClr val="00B0F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lang="pt-PT" sz="2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PT" sz="2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endParaRPr sz="20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8" name="Google Shape;258;p36"/>
          <p:cNvSpPr/>
          <p:nvPr/>
        </p:nvSpPr>
        <p:spPr>
          <a:xfrm>
            <a:off x="5119638" y="2894175"/>
            <a:ext cx="40491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PT" sz="1900" b="1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Skills &amp; Employability</a:t>
            </a:r>
            <a:endParaRPr sz="1900" b="1" i="0" u="none" strike="noStrike" cap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lang="pt-PT" sz="1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PT" sz="1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endParaRPr sz="1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9" name="Google Shape;259;p36"/>
          <p:cNvSpPr/>
          <p:nvPr/>
        </p:nvSpPr>
        <p:spPr>
          <a:xfrm>
            <a:off x="523350" y="4677550"/>
            <a:ext cx="29919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PT" sz="19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Social Inclusion</a:t>
            </a:r>
            <a:endParaRPr sz="1900" b="1" i="0" u="none" strike="noStrike" cap="non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lang="pt-PT" sz="1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PT" sz="1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endParaRPr sz="1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0" name="Google Shape;260;p36"/>
          <p:cNvSpPr/>
          <p:nvPr/>
        </p:nvSpPr>
        <p:spPr>
          <a:xfrm>
            <a:off x="2971063" y="4712975"/>
            <a:ext cx="32019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PT" sz="19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Health &amp; Well-Being</a:t>
            </a:r>
            <a:endParaRPr sz="1900" b="1" i="0" u="none" strike="noStrike" cap="non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lang="pt-PT" sz="1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PT" sz="1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endParaRPr sz="1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1" name="Google Shape;261;p36"/>
          <p:cNvSpPr/>
          <p:nvPr/>
        </p:nvSpPr>
        <p:spPr>
          <a:xfrm>
            <a:off x="5119674" y="4597825"/>
            <a:ext cx="4049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PT" sz="1900" b="1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Environmental</a:t>
            </a:r>
            <a:endParaRPr sz="1900" b="1" i="0" u="none" strike="noStrike" cap="none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PT" sz="1900" b="1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Sustainability</a:t>
            </a:r>
            <a:endParaRPr sz="1900" b="1" i="0" u="none" strike="noStrike" cap="none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lang="pt-PT" sz="1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PT" sz="1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endParaRPr sz="1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2" name="Google Shape;262;p36"/>
          <p:cNvSpPr txBox="1"/>
          <p:nvPr/>
        </p:nvSpPr>
        <p:spPr>
          <a:xfrm>
            <a:off x="1077600" y="248825"/>
            <a:ext cx="6849000" cy="722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6"/>
              <a:buFont typeface="Arial"/>
              <a:buNone/>
            </a:pPr>
            <a:r>
              <a:rPr lang="pt-PT" sz="2796" b="1">
                <a:solidFill>
                  <a:srgbClr val="FFFFFF"/>
                </a:solidFill>
                <a:highlight>
                  <a:srgbClr val="00AEEF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What drives us?</a:t>
            </a:r>
            <a:endParaRPr sz="2796" b="1">
              <a:solidFill>
                <a:srgbClr val="FFFFFF"/>
              </a:solidFill>
              <a:highlight>
                <a:srgbClr val="00AEEF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6"/>
              <a:buFont typeface="Arial"/>
              <a:buNone/>
            </a:pPr>
            <a:r>
              <a:rPr lang="pt-PT" sz="2796" b="1">
                <a:solidFill>
                  <a:srgbClr val="FFFFFF"/>
                </a:solidFill>
                <a:highlight>
                  <a:srgbClr val="00AEEF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ESN Causes </a:t>
            </a:r>
            <a:endParaRPr sz="2796" b="1">
              <a:solidFill>
                <a:srgbClr val="FFFFFF"/>
              </a:solidFill>
              <a:highlight>
                <a:srgbClr val="00AEEF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6"/>
              <a:buFont typeface="Arial"/>
              <a:buNone/>
            </a:pPr>
            <a:endParaRPr sz="2796" b="1" i="0" u="none" strike="noStrike" cap="none">
              <a:solidFill>
                <a:srgbClr val="FFFFFF"/>
              </a:solidFill>
              <a:highlight>
                <a:srgbClr val="00AEEF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63" name="Google Shape;263;p36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050" y="5566545"/>
            <a:ext cx="2752077" cy="93660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6"/>
          <p:cNvSpPr/>
          <p:nvPr/>
        </p:nvSpPr>
        <p:spPr>
          <a:xfrm>
            <a:off x="3076050" y="5324013"/>
            <a:ext cx="29919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PT" sz="17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pt-PT" sz="17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upported by:</a:t>
            </a:r>
            <a:endParaRPr sz="17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lang="pt-PT" sz="17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PT" sz="17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endParaRPr sz="17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979b587ad9_0_148"/>
          <p:cNvSpPr txBox="1">
            <a:spLocks noGrp="1"/>
          </p:cNvSpPr>
          <p:nvPr>
            <p:ph type="body" idx="1"/>
          </p:nvPr>
        </p:nvSpPr>
        <p:spPr>
          <a:xfrm>
            <a:off x="524550" y="1547200"/>
            <a:ext cx="8094900" cy="45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52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•"/>
            </a:pPr>
            <a:r>
              <a:rPr lang="pt-PT" sz="26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Anything to help you out!</a:t>
            </a:r>
            <a:endParaRPr sz="2600" u="sng">
              <a:latin typeface="Arial"/>
              <a:ea typeface="Arial"/>
              <a:cs typeface="Arial"/>
              <a:sym typeface="Arial"/>
            </a:endParaRPr>
          </a:p>
          <a:p>
            <a:pPr marL="571500" lvl="0" indent="-552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•"/>
            </a:pPr>
            <a:r>
              <a:rPr lang="pt-PT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Daily activities during our</a:t>
            </a:r>
            <a:r>
              <a:rPr lang="pt-PT" sz="26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6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Welcome Days </a:t>
            </a:r>
            <a:endParaRPr sz="2600" u="sng">
              <a:latin typeface="Arial"/>
              <a:ea typeface="Arial"/>
              <a:cs typeface="Arial"/>
              <a:sym typeface="Arial"/>
            </a:endParaRPr>
          </a:p>
          <a:p>
            <a:pPr marL="571500" lvl="0" indent="-552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•"/>
            </a:pPr>
            <a:r>
              <a:rPr lang="pt-PT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 sort of events: </a:t>
            </a:r>
            <a:r>
              <a:rPr lang="pt-PT"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tours, sports, tapas</a:t>
            </a:r>
            <a:r>
              <a:rPr lang="pt-PT" sz="2300">
                <a:latin typeface="Arial"/>
                <a:ea typeface="Arial"/>
                <a:cs typeface="Arial"/>
                <a:sym typeface="Arial"/>
              </a:rPr>
              <a:t>…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571500" lvl="0" indent="-552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•"/>
            </a:pPr>
            <a:r>
              <a:rPr lang="pt-PT" sz="2600">
                <a:latin typeface="Arial"/>
                <a:ea typeface="Arial"/>
                <a:cs typeface="Arial"/>
                <a:sym typeface="Arial"/>
              </a:rPr>
              <a:t>Trips: </a:t>
            </a:r>
            <a:r>
              <a:rPr lang="pt-PT" sz="2300">
                <a:latin typeface="Arial"/>
                <a:ea typeface="Arial"/>
                <a:cs typeface="Arial"/>
                <a:sym typeface="Arial"/>
              </a:rPr>
              <a:t>Integration Weekend, beach trips, National Event Barcelona, ESN Ibiza Trip…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571500" lvl="0" indent="-533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•"/>
            </a:pPr>
            <a:r>
              <a:rPr lang="pt-PT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Social Pro</a:t>
            </a:r>
            <a:r>
              <a:rPr lang="pt-PT" sz="26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pt-PT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ects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571500" lvl="0" indent="-552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•"/>
            </a:pPr>
            <a:r>
              <a:rPr lang="pt-PT" sz="2600">
                <a:latin typeface="Arial"/>
                <a:ea typeface="Arial"/>
                <a:cs typeface="Arial"/>
                <a:sym typeface="Arial"/>
              </a:rPr>
              <a:t>Clubs: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pt-PT" sz="2300">
                <a:latin typeface="Arial"/>
                <a:ea typeface="Arial"/>
                <a:cs typeface="Arial"/>
                <a:sym typeface="Arial"/>
              </a:rPr>
              <a:t>board games, basket, </a:t>
            </a:r>
            <a:r>
              <a:rPr lang="pt-PT" sz="2300" b="0">
                <a:latin typeface="Arial"/>
                <a:ea typeface="Arial"/>
                <a:cs typeface="Arial"/>
                <a:sym typeface="Arial"/>
              </a:rPr>
              <a:t>volley, music,hiking…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PT" sz="2800">
                <a:latin typeface="Arial"/>
                <a:ea typeface="Arial"/>
                <a:cs typeface="Arial"/>
                <a:sym typeface="Arial"/>
              </a:rPr>
              <a:t>And much more</a:t>
            </a:r>
            <a:r>
              <a:rPr lang="pt-PT" sz="2700">
                <a:latin typeface="Arial"/>
                <a:ea typeface="Arial"/>
                <a:cs typeface="Arial"/>
                <a:sym typeface="Arial"/>
              </a:rPr>
              <a:t>!</a:t>
            </a:r>
            <a:endParaRPr sz="2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PT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979b587ad9_0_148"/>
          <p:cNvSpPr txBox="1"/>
          <p:nvPr/>
        </p:nvSpPr>
        <p:spPr>
          <a:xfrm>
            <a:off x="384774" y="597550"/>
            <a:ext cx="4441500" cy="1009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PT" sz="3900" b="1" i="0" u="none" strike="noStrike" cap="none">
                <a:solidFill>
                  <a:srgbClr val="FF9900"/>
                </a:solidFill>
                <a:highlight>
                  <a:srgbClr val="FFFFFF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What do we do?</a:t>
            </a:r>
            <a:endParaRPr sz="3400" b="1" i="0" u="none" strike="noStrike" cap="none">
              <a:solidFill>
                <a:srgbClr val="FF9900"/>
              </a:solidFill>
              <a:highlight>
                <a:srgbClr val="FFFFFF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gea739ae381_0_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800" y="2521450"/>
            <a:ext cx="3361940" cy="2521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ea739ae381_0_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54079" cy="2521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ea739ae381_0_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21450"/>
            <a:ext cx="2085800" cy="2521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ea739ae381_0_1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075" y="0"/>
            <a:ext cx="1891073" cy="2521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ea739ae381_0_1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150" y="0"/>
            <a:ext cx="1999108" cy="2521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ea739ae381_0_1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4250" y="0"/>
            <a:ext cx="2085800" cy="2521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ea739ae381_0_1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875" y="2521450"/>
            <a:ext cx="1891073" cy="2521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ea739ae381_0_1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975" y="2521484"/>
            <a:ext cx="1891073" cy="252141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ea739ae381_0_1"/>
          <p:cNvSpPr txBox="1"/>
          <p:nvPr/>
        </p:nvSpPr>
        <p:spPr>
          <a:xfrm>
            <a:off x="569422" y="5345558"/>
            <a:ext cx="7886700" cy="1009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PT" sz="4700" b="1">
                <a:solidFill>
                  <a:srgbClr val="EB008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Some of our activities!</a:t>
            </a:r>
            <a:endParaRPr sz="4700" b="1" i="0" u="none" strike="noStrike" cap="none">
              <a:solidFill>
                <a:srgbClr val="EB0089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"/>
          <p:cNvSpPr txBox="1"/>
          <p:nvPr/>
        </p:nvSpPr>
        <p:spPr>
          <a:xfrm>
            <a:off x="716700" y="85275"/>
            <a:ext cx="7710600" cy="835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3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700" b="1">
                <a:solidFill>
                  <a:srgbClr val="ED7D3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Our Welcome Days calendar!</a:t>
            </a:r>
            <a:endParaRPr>
              <a:solidFill>
                <a:srgbClr val="ED7D31"/>
              </a:solidFill>
            </a:endParaRPr>
          </a:p>
        </p:txBody>
      </p:sp>
      <p:pic>
        <p:nvPicPr>
          <p:cNvPr id="289" name="Google Shape;2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837" y="986150"/>
            <a:ext cx="5814325" cy="538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g979b587ad9_0_27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75" y="1670152"/>
            <a:ext cx="2944085" cy="1965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95" name="Google Shape;295;g979b587ad9_0_274"/>
          <p:cNvSpPr txBox="1"/>
          <p:nvPr/>
        </p:nvSpPr>
        <p:spPr>
          <a:xfrm>
            <a:off x="526500" y="212950"/>
            <a:ext cx="5743500" cy="1009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PT" sz="4400" b="1" i="0" u="none" strike="noStrike" cap="none">
                <a:solidFill>
                  <a:srgbClr val="FF9900"/>
                </a:solidFill>
                <a:highlight>
                  <a:srgbClr val="FFFFFF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Our </a:t>
            </a:r>
            <a:r>
              <a:rPr lang="pt-PT" sz="4400" b="1">
                <a:solidFill>
                  <a:srgbClr val="FF9900"/>
                </a:solidFill>
                <a:highlight>
                  <a:srgbClr val="FFFFFF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upcoming t</a:t>
            </a:r>
            <a:r>
              <a:rPr lang="pt-PT" sz="4400" b="1" i="0" u="none" strike="noStrike" cap="none">
                <a:solidFill>
                  <a:srgbClr val="FF9900"/>
                </a:solidFill>
                <a:highlight>
                  <a:srgbClr val="FFFFFF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rips!</a:t>
            </a:r>
            <a:endParaRPr sz="4400" b="1" i="0" u="none" strike="noStrike" cap="none">
              <a:solidFill>
                <a:srgbClr val="FF9900"/>
              </a:solidFill>
              <a:highlight>
                <a:srgbClr val="FFFFFF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96" name="Google Shape;296;g979b587ad9_0_274"/>
          <p:cNvSpPr txBox="1">
            <a:spLocks noGrp="1"/>
          </p:cNvSpPr>
          <p:nvPr>
            <p:ph type="body" idx="1"/>
          </p:nvPr>
        </p:nvSpPr>
        <p:spPr>
          <a:xfrm>
            <a:off x="526500" y="1146375"/>
            <a:ext cx="2993400" cy="125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PT" sz="3100">
                <a:latin typeface="Arial"/>
                <a:ea typeface="Arial"/>
                <a:cs typeface="Arial"/>
                <a:sym typeface="Arial"/>
              </a:rPr>
              <a:t>Úbeda y Baeza</a:t>
            </a:r>
            <a:endParaRPr sz="3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979b587ad9_0_274"/>
          <p:cNvSpPr txBox="1">
            <a:spLocks noGrp="1"/>
          </p:cNvSpPr>
          <p:nvPr>
            <p:ph type="body" idx="1"/>
          </p:nvPr>
        </p:nvSpPr>
        <p:spPr>
          <a:xfrm>
            <a:off x="3820290" y="3993424"/>
            <a:ext cx="4368000" cy="59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pt-PT">
                <a:latin typeface="Arial"/>
                <a:ea typeface="Arial"/>
                <a:cs typeface="Arial"/>
                <a:sym typeface="Arial"/>
              </a:rPr>
              <a:t>Integration Weekend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g979b587ad9_0_27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3000" y="4478375"/>
            <a:ext cx="5880326" cy="208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979b587ad9_0_274"/>
          <p:cNvSpPr txBox="1"/>
          <p:nvPr/>
        </p:nvSpPr>
        <p:spPr>
          <a:xfrm>
            <a:off x="225950" y="5995650"/>
            <a:ext cx="3684600" cy="4740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PT" sz="2200" b="1">
                <a:solidFill>
                  <a:srgbClr val="ED7D31"/>
                </a:solidFill>
              </a:rPr>
              <a:t>28th February - 2nd March</a:t>
            </a:r>
            <a:endParaRPr sz="2200" b="0" i="0" u="none" strike="noStrike" cap="none">
              <a:solidFill>
                <a:srgbClr val="ED7D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979b587ad9_0_274"/>
          <p:cNvSpPr txBox="1">
            <a:spLocks noGrp="1"/>
          </p:cNvSpPr>
          <p:nvPr>
            <p:ph type="body" idx="1"/>
          </p:nvPr>
        </p:nvSpPr>
        <p:spPr>
          <a:xfrm>
            <a:off x="4589500" y="1096250"/>
            <a:ext cx="4223100" cy="618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PT">
                <a:latin typeface="Arial"/>
                <a:ea typeface="Arial"/>
                <a:cs typeface="Arial"/>
                <a:sym typeface="Arial"/>
              </a:rPr>
              <a:t>Torcal de Antequera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g979b587ad9_0_274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750" y="1659700"/>
            <a:ext cx="3684602" cy="18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979b587ad9_0_274"/>
          <p:cNvSpPr txBox="1"/>
          <p:nvPr/>
        </p:nvSpPr>
        <p:spPr>
          <a:xfrm>
            <a:off x="6426525" y="3363000"/>
            <a:ext cx="2476800" cy="4740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PT" sz="2200" b="1">
                <a:solidFill>
                  <a:srgbClr val="ED7D31"/>
                </a:solidFill>
              </a:rPr>
              <a:t>22nd February</a:t>
            </a:r>
            <a:endParaRPr sz="2200" b="0" i="0" u="none" strike="noStrike" cap="none">
              <a:solidFill>
                <a:srgbClr val="ED7D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979b587ad9_0_274"/>
          <p:cNvSpPr txBox="1"/>
          <p:nvPr/>
        </p:nvSpPr>
        <p:spPr>
          <a:xfrm>
            <a:off x="1928350" y="3519425"/>
            <a:ext cx="2190900" cy="4740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PT" sz="2200" b="1">
                <a:solidFill>
                  <a:srgbClr val="ED7D31"/>
                </a:solidFill>
              </a:rPr>
              <a:t>16th February</a:t>
            </a:r>
            <a:endParaRPr sz="2200" b="0" i="0" u="none" strike="noStrike" cap="none">
              <a:solidFill>
                <a:srgbClr val="ED7D3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7"/>
          <p:cNvSpPr txBox="1">
            <a:spLocks noGrp="1"/>
          </p:cNvSpPr>
          <p:nvPr>
            <p:ph type="body" idx="1"/>
          </p:nvPr>
        </p:nvSpPr>
        <p:spPr>
          <a:xfrm>
            <a:off x="-1584375" y="5578025"/>
            <a:ext cx="8196000" cy="939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292C90">
                <a:alpha val="26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pt-PT" sz="1700">
                <a:solidFill>
                  <a:schemeClr val="accent2"/>
                </a:solidFill>
              </a:rPr>
              <a:t>       </a:t>
            </a:r>
            <a:endParaRPr sz="1700">
              <a:solidFill>
                <a:schemeClr val="accent2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pt-PT" sz="3500" b="1">
                <a:solidFill>
                  <a:schemeClr val="accent2"/>
                </a:solidFill>
              </a:rPr>
              <a:t>Save the date!</a:t>
            </a:r>
            <a:endParaRPr sz="3500" b="1">
              <a:solidFill>
                <a:schemeClr val="accent2"/>
              </a:solidFill>
            </a:endParaRPr>
          </a:p>
        </p:txBody>
      </p:sp>
      <p:pic>
        <p:nvPicPr>
          <p:cNvPr id="309" name="Google Shape;309;p2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05075"/>
            <a:ext cx="2685776" cy="2014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685775" cy="360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775" y="0"/>
            <a:ext cx="4051000" cy="2702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7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000" y="0"/>
            <a:ext cx="2440450" cy="365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7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0700" y="2702350"/>
            <a:ext cx="2137774" cy="291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7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5775" y="2743762"/>
            <a:ext cx="1992350" cy="287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7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369" y="1552575"/>
            <a:ext cx="2813325" cy="18755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292C90">
                <a:alpha val="50000"/>
              </a:srgbClr>
            </a:outerShdw>
          </a:effectLst>
        </p:spPr>
      </p:pic>
      <p:pic>
        <p:nvPicPr>
          <p:cNvPr id="316" name="Google Shape;316;p27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8464" y="3563675"/>
            <a:ext cx="2461510" cy="201434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7"/>
          <p:cNvSpPr txBox="1"/>
          <p:nvPr/>
        </p:nvSpPr>
        <p:spPr>
          <a:xfrm>
            <a:off x="5075225" y="5283100"/>
            <a:ext cx="3701400" cy="60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292C9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000" b="1">
                <a:solidFill>
                  <a:schemeClr val="accent2"/>
                </a:solidFill>
                <a:highlight>
                  <a:schemeClr val="lt1"/>
                </a:highlight>
              </a:rPr>
              <a:t>18th-22nd April </a:t>
            </a:r>
            <a:endParaRPr sz="3000" b="1">
              <a:solidFill>
                <a:schemeClr val="accent2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2b2d4574d4_0_0"/>
          <p:cNvSpPr txBox="1">
            <a:spLocks noGrp="1"/>
          </p:cNvSpPr>
          <p:nvPr>
            <p:ph type="title"/>
          </p:nvPr>
        </p:nvSpPr>
        <p:spPr>
          <a:xfrm>
            <a:off x="4049625" y="5265350"/>
            <a:ext cx="4226400" cy="978300"/>
          </a:xfrm>
          <a:prstGeom prst="rect">
            <a:avLst/>
          </a:prstGeom>
          <a:solidFill>
            <a:schemeClr val="lt1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700">
                <a:solidFill>
                  <a:schemeClr val="accent5"/>
                </a:solidFill>
              </a:rPr>
              <a:t>National Erasmus Games (NEG) Toledo</a:t>
            </a:r>
            <a:endParaRPr sz="2700">
              <a:solidFill>
                <a:schemeClr val="accent5"/>
              </a:solidFill>
            </a:endParaRPr>
          </a:p>
        </p:txBody>
      </p:sp>
      <p:pic>
        <p:nvPicPr>
          <p:cNvPr id="372" name="Google Shape;372;g32b2d4574d4_0_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224" y="1270606"/>
            <a:ext cx="3040233" cy="19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32b2d4574d4_0_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718" y="1291080"/>
            <a:ext cx="2828516" cy="195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32b2d4574d4_0_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083" y="3357075"/>
            <a:ext cx="3131966" cy="176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32b2d4574d4_0_0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97" y="3357075"/>
            <a:ext cx="2012200" cy="296055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g32b2d4574d4_0_0"/>
          <p:cNvSpPr txBox="1">
            <a:spLocks noGrp="1"/>
          </p:cNvSpPr>
          <p:nvPr>
            <p:ph type="title"/>
          </p:nvPr>
        </p:nvSpPr>
        <p:spPr>
          <a:xfrm>
            <a:off x="1102224" y="525435"/>
            <a:ext cx="4532100" cy="670200"/>
          </a:xfrm>
          <a:prstGeom prst="rect">
            <a:avLst/>
          </a:prstGeom>
          <a:noFill/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000" dirty="0" err="1"/>
              <a:t>You</a:t>
            </a:r>
            <a:r>
              <a:rPr lang="pt-PT" sz="3000" dirty="0"/>
              <a:t> </a:t>
            </a:r>
            <a:r>
              <a:rPr lang="pt-PT" sz="3000" dirty="0" err="1"/>
              <a:t>may</a:t>
            </a:r>
            <a:r>
              <a:rPr lang="pt-PT" sz="3000" dirty="0"/>
              <a:t> </a:t>
            </a:r>
            <a:r>
              <a:rPr lang="pt-PT" sz="3000" dirty="0" err="1"/>
              <a:t>also</a:t>
            </a:r>
            <a:r>
              <a:rPr lang="pt-PT" sz="3000" dirty="0"/>
              <a:t> </a:t>
            </a:r>
            <a:r>
              <a:rPr lang="pt-PT" sz="3000" dirty="0" err="1"/>
              <a:t>enjoy</a:t>
            </a:r>
            <a:r>
              <a:rPr lang="pt-PT" sz="3000" dirty="0"/>
              <a:t>…</a:t>
            </a:r>
            <a:endParaRPr sz="3000" dirty="0"/>
          </a:p>
        </p:txBody>
      </p:sp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A5A00A90-ABBE-BFFD-3B1B-96136496C8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2534" y="3043094"/>
            <a:ext cx="2406768" cy="24067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ull colours">
  <a:themeElements>
    <a:clrScheme name="ESN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E3192"/>
      </a:accent1>
      <a:accent2>
        <a:srgbClr val="EC008C"/>
      </a:accent2>
      <a:accent3>
        <a:srgbClr val="F47B20"/>
      </a:accent3>
      <a:accent4>
        <a:srgbClr val="00AEEF"/>
      </a:accent4>
      <a:accent5>
        <a:srgbClr val="7AC143"/>
      </a:accent5>
      <a:accent6>
        <a:srgbClr val="FFFFFF"/>
      </a:accent6>
      <a:hlink>
        <a:srgbClr val="00AEEF"/>
      </a:hlink>
      <a:folHlink>
        <a:srgbClr val="2E31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yan">
  <a:themeElements>
    <a:clrScheme name="ESN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E3192"/>
      </a:accent1>
      <a:accent2>
        <a:srgbClr val="EC008C"/>
      </a:accent2>
      <a:accent3>
        <a:srgbClr val="F47B20"/>
      </a:accent3>
      <a:accent4>
        <a:srgbClr val="00AEEF"/>
      </a:accent4>
      <a:accent5>
        <a:srgbClr val="7AC143"/>
      </a:accent5>
      <a:accent6>
        <a:srgbClr val="FFFFFF"/>
      </a:accent6>
      <a:hlink>
        <a:srgbClr val="00AEEF"/>
      </a:hlink>
      <a:folHlink>
        <a:srgbClr val="2E31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ange">
  <a:themeElements>
    <a:clrScheme name="ESN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E3192"/>
      </a:accent1>
      <a:accent2>
        <a:srgbClr val="EC008C"/>
      </a:accent2>
      <a:accent3>
        <a:srgbClr val="F47B20"/>
      </a:accent3>
      <a:accent4>
        <a:srgbClr val="00AEEF"/>
      </a:accent4>
      <a:accent5>
        <a:srgbClr val="7AC143"/>
      </a:accent5>
      <a:accent6>
        <a:srgbClr val="FFFFFF"/>
      </a:accent6>
      <a:hlink>
        <a:srgbClr val="00AEEF"/>
      </a:hlink>
      <a:folHlink>
        <a:srgbClr val="2E31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genta">
  <a:themeElements>
    <a:clrScheme name="ESN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E3192"/>
      </a:accent1>
      <a:accent2>
        <a:srgbClr val="EC008C"/>
      </a:accent2>
      <a:accent3>
        <a:srgbClr val="F47B20"/>
      </a:accent3>
      <a:accent4>
        <a:srgbClr val="00AEEF"/>
      </a:accent4>
      <a:accent5>
        <a:srgbClr val="7AC143"/>
      </a:accent5>
      <a:accent6>
        <a:srgbClr val="FFFFFF"/>
      </a:accent6>
      <a:hlink>
        <a:srgbClr val="00AEEF"/>
      </a:hlink>
      <a:folHlink>
        <a:srgbClr val="2E31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een">
  <a:themeElements>
    <a:clrScheme name="ESN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E3192"/>
      </a:accent1>
      <a:accent2>
        <a:srgbClr val="EC008C"/>
      </a:accent2>
      <a:accent3>
        <a:srgbClr val="F47B20"/>
      </a:accent3>
      <a:accent4>
        <a:srgbClr val="00AEEF"/>
      </a:accent4>
      <a:accent5>
        <a:srgbClr val="7AC143"/>
      </a:accent5>
      <a:accent6>
        <a:srgbClr val="FFFFFF"/>
      </a:accent6>
      <a:hlink>
        <a:srgbClr val="00AEEF"/>
      </a:hlink>
      <a:folHlink>
        <a:srgbClr val="2E31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301</Words>
  <Application>Microsoft Office PowerPoint</Application>
  <PresentationFormat>Presentación en pantalla (4:3)</PresentationFormat>
  <Paragraphs>76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Barlow Semi Condensed</vt:lpstr>
      <vt:lpstr>Lato</vt:lpstr>
      <vt:lpstr>Arial</vt:lpstr>
      <vt:lpstr>Calibri</vt:lpstr>
      <vt:lpstr>Full colours</vt:lpstr>
      <vt:lpstr>Cyan</vt:lpstr>
      <vt:lpstr>Orange</vt:lpstr>
      <vt:lpstr>Magenta</vt:lpstr>
      <vt:lpstr>Green</vt:lpstr>
      <vt:lpstr>Presentación de PowerPoint</vt:lpstr>
      <vt:lpstr>The biggest non-profit student organization in Europe!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National Erasmus Games (NEG) Toledo</vt:lpstr>
      <vt:lpstr>Come to our office and get your ESNcard!</vt:lpstr>
      <vt:lpstr>Presentación de PowerPoint</vt:lpstr>
      <vt:lpstr>Presentación de PowerPoint</vt:lpstr>
      <vt:lpstr>ESN Clubs</vt:lpstr>
      <vt:lpstr>Join our WhatsApp group to stay tuned! </vt:lpstr>
      <vt:lpstr>You can also follow us on social media!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Graphic Designer</dc:creator>
  <cp:lastModifiedBy>Susana Fernandez Alcazar</cp:lastModifiedBy>
  <cp:revision>4</cp:revision>
  <dcterms:created xsi:type="dcterms:W3CDTF">2019-06-08T10:36:52Z</dcterms:created>
  <dcterms:modified xsi:type="dcterms:W3CDTF">2025-01-31T12:41:32Z</dcterms:modified>
</cp:coreProperties>
</file>