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ink/ink5.xml" ContentType="application/inkml+xml"/>
  <Override PartName="/ppt/ink/ink6.xml" ContentType="application/inkml+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ink/ink7.xml" ContentType="application/inkml+xml"/>
  <Override PartName="/ppt/ink/ink8.xml" ContentType="application/inkml+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1" r:id="rId2"/>
    <p:sldId id="302" r:id="rId3"/>
    <p:sldId id="312" r:id="rId4"/>
    <p:sldId id="316" r:id="rId5"/>
    <p:sldId id="305" r:id="rId6"/>
    <p:sldId id="259" r:id="rId7"/>
    <p:sldId id="313" r:id="rId8"/>
    <p:sldId id="260" r:id="rId9"/>
    <p:sldId id="262" r:id="rId10"/>
    <p:sldId id="263" r:id="rId11"/>
    <p:sldId id="286" r:id="rId12"/>
    <p:sldId id="294" r:id="rId13"/>
    <p:sldId id="301" r:id="rId14"/>
    <p:sldId id="303" r:id="rId15"/>
    <p:sldId id="264" r:id="rId16"/>
    <p:sldId id="265" r:id="rId17"/>
    <p:sldId id="266" r:id="rId18"/>
    <p:sldId id="267" r:id="rId19"/>
    <p:sldId id="268" r:id="rId20"/>
    <p:sldId id="306" r:id="rId21"/>
    <p:sldId id="269" r:id="rId22"/>
    <p:sldId id="271" r:id="rId23"/>
    <p:sldId id="272" r:id="rId24"/>
    <p:sldId id="273" r:id="rId25"/>
    <p:sldId id="297" r:id="rId26"/>
    <p:sldId id="274" r:id="rId27"/>
    <p:sldId id="315" r:id="rId28"/>
    <p:sldId id="310" r:id="rId29"/>
    <p:sldId id="314" r:id="rId30"/>
    <p:sldId id="296" r:id="rId31"/>
    <p:sldId id="275" r:id="rId32"/>
    <p:sldId id="309" r:id="rId33"/>
    <p:sldId id="278" r:id="rId34"/>
    <p:sldId id="276" r:id="rId35"/>
    <p:sldId id="304" r:id="rId36"/>
    <p:sldId id="277" r:id="rId37"/>
    <p:sldId id="285" r:id="rId38"/>
    <p:sldId id="307" r:id="rId39"/>
    <p:sldId id="295" r:id="rId40"/>
    <p:sldId id="282" r:id="rId41"/>
    <p:sldId id="283" r:id="rId42"/>
    <p:sldId id="284" r:id="rId43"/>
    <p:sldId id="257" r:id="rId44"/>
  </p:sldIdLst>
  <p:sldSz cx="10693400" cy="7562850"/>
  <p:notesSz cx="10234613" cy="7104063"/>
  <p:defaultTextStyle>
    <a:defPPr>
      <a:defRPr lang="es-ES"/>
    </a:defPPr>
    <a:lvl1pPr marL="0" algn="l" defTabSz="914319" rtl="0" eaLnBrk="1" latinLnBrk="0" hangingPunct="1">
      <a:defRPr sz="1800" kern="1200">
        <a:solidFill>
          <a:schemeClr val="tx1"/>
        </a:solidFill>
        <a:latin typeface="+mn-lt"/>
        <a:ea typeface="+mn-ea"/>
        <a:cs typeface="+mn-cs"/>
      </a:defRPr>
    </a:lvl1pPr>
    <a:lvl2pPr marL="457160" algn="l" defTabSz="914319" rtl="0" eaLnBrk="1" latinLnBrk="0" hangingPunct="1">
      <a:defRPr sz="1800" kern="1200">
        <a:solidFill>
          <a:schemeClr val="tx1"/>
        </a:solidFill>
        <a:latin typeface="+mn-lt"/>
        <a:ea typeface="+mn-ea"/>
        <a:cs typeface="+mn-cs"/>
      </a:defRPr>
    </a:lvl2pPr>
    <a:lvl3pPr marL="914319" algn="l" defTabSz="914319" rtl="0" eaLnBrk="1" latinLnBrk="0" hangingPunct="1">
      <a:defRPr sz="1800" kern="1200">
        <a:solidFill>
          <a:schemeClr val="tx1"/>
        </a:solidFill>
        <a:latin typeface="+mn-lt"/>
        <a:ea typeface="+mn-ea"/>
        <a:cs typeface="+mn-cs"/>
      </a:defRPr>
    </a:lvl3pPr>
    <a:lvl4pPr marL="1371478" algn="l" defTabSz="914319" rtl="0" eaLnBrk="1" latinLnBrk="0" hangingPunct="1">
      <a:defRPr sz="1800" kern="1200">
        <a:solidFill>
          <a:schemeClr val="tx1"/>
        </a:solidFill>
        <a:latin typeface="+mn-lt"/>
        <a:ea typeface="+mn-ea"/>
        <a:cs typeface="+mn-cs"/>
      </a:defRPr>
    </a:lvl4pPr>
    <a:lvl5pPr marL="1828637" algn="l" defTabSz="914319" rtl="0" eaLnBrk="1" latinLnBrk="0" hangingPunct="1">
      <a:defRPr sz="1800" kern="1200">
        <a:solidFill>
          <a:schemeClr val="tx1"/>
        </a:solidFill>
        <a:latin typeface="+mn-lt"/>
        <a:ea typeface="+mn-ea"/>
        <a:cs typeface="+mn-cs"/>
      </a:defRPr>
    </a:lvl5pPr>
    <a:lvl6pPr marL="2285797" algn="l" defTabSz="914319" rtl="0" eaLnBrk="1" latinLnBrk="0" hangingPunct="1">
      <a:defRPr sz="1800" kern="1200">
        <a:solidFill>
          <a:schemeClr val="tx1"/>
        </a:solidFill>
        <a:latin typeface="+mn-lt"/>
        <a:ea typeface="+mn-ea"/>
        <a:cs typeface="+mn-cs"/>
      </a:defRPr>
    </a:lvl6pPr>
    <a:lvl7pPr marL="2742957" algn="l" defTabSz="914319" rtl="0" eaLnBrk="1" latinLnBrk="0" hangingPunct="1">
      <a:defRPr sz="1800" kern="1200">
        <a:solidFill>
          <a:schemeClr val="tx1"/>
        </a:solidFill>
        <a:latin typeface="+mn-lt"/>
        <a:ea typeface="+mn-ea"/>
        <a:cs typeface="+mn-cs"/>
      </a:defRPr>
    </a:lvl7pPr>
    <a:lvl8pPr marL="3200116" algn="l" defTabSz="914319" rtl="0" eaLnBrk="1" latinLnBrk="0" hangingPunct="1">
      <a:defRPr sz="1800" kern="1200">
        <a:solidFill>
          <a:schemeClr val="tx1"/>
        </a:solidFill>
        <a:latin typeface="+mn-lt"/>
        <a:ea typeface="+mn-ea"/>
        <a:cs typeface="+mn-cs"/>
      </a:defRPr>
    </a:lvl8pPr>
    <a:lvl9pPr marL="3657275" algn="l" defTabSz="91431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71F"/>
    <a:srgbClr val="7618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68" d="100"/>
          <a:sy n="68" d="100"/>
        </p:scale>
        <p:origin x="84" y="78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EA7225-B2FD-45A3-8E2C-D99F88280F55}" type="doc">
      <dgm:prSet loTypeId="urn:microsoft.com/office/officeart/2005/8/layout/hChevron3" loCatId="process" qsTypeId="urn:microsoft.com/office/officeart/2005/8/quickstyle/simple1" qsCatId="simple" csTypeId="urn:microsoft.com/office/officeart/2005/8/colors/accent0_3" csCatId="mainScheme" phldr="1"/>
      <dgm:spPr/>
    </dgm:pt>
    <dgm:pt modelId="{ED45676F-3654-47BB-BC76-AF8BFB563B54}">
      <dgm:prSet phldrT="[Texto]"/>
      <dgm:spPr/>
      <dgm:t>
        <a:bodyPr/>
        <a:lstStyle/>
        <a:p>
          <a:r>
            <a:rPr lang="es-ES" dirty="0">
              <a:latin typeface="Times New Roman" pitchFamily="18" charset="0"/>
              <a:cs typeface="Times New Roman" pitchFamily="18" charset="0"/>
            </a:rPr>
            <a:t>Paso 1</a:t>
          </a:r>
        </a:p>
      </dgm:t>
    </dgm:pt>
    <dgm:pt modelId="{89A1D991-6E0A-418F-A024-309C075DB206}" type="parTrans" cxnId="{F34AD342-98A5-4F5A-85F2-98A330465175}">
      <dgm:prSet/>
      <dgm:spPr/>
      <dgm:t>
        <a:bodyPr/>
        <a:lstStyle/>
        <a:p>
          <a:endParaRPr lang="es-ES"/>
        </a:p>
      </dgm:t>
    </dgm:pt>
    <dgm:pt modelId="{E7247D2D-CD1B-4C0C-9D90-4F9E6CA7EEC0}" type="sibTrans" cxnId="{F34AD342-98A5-4F5A-85F2-98A330465175}">
      <dgm:prSet/>
      <dgm:spPr/>
      <dgm:t>
        <a:bodyPr/>
        <a:lstStyle/>
        <a:p>
          <a:endParaRPr lang="es-ES"/>
        </a:p>
      </dgm:t>
    </dgm:pt>
    <dgm:pt modelId="{DBB4AF4C-D427-485C-A09F-D4960A6A522F}">
      <dgm:prSet phldrT="[Texto]"/>
      <dgm:spPr/>
      <dgm:t>
        <a:bodyPr/>
        <a:lstStyle/>
        <a:p>
          <a:r>
            <a:rPr lang="es-ES" dirty="0">
              <a:latin typeface="Times New Roman" pitchFamily="18" charset="0"/>
              <a:cs typeface="Times New Roman" pitchFamily="18" charset="0"/>
            </a:rPr>
            <a:t>Paso 2</a:t>
          </a:r>
        </a:p>
      </dgm:t>
    </dgm:pt>
    <dgm:pt modelId="{65934101-F679-4662-9907-0748F1089F7D}" type="parTrans" cxnId="{03913AC0-B2F3-4891-9EA4-FF89B56B57EB}">
      <dgm:prSet/>
      <dgm:spPr/>
      <dgm:t>
        <a:bodyPr/>
        <a:lstStyle/>
        <a:p>
          <a:endParaRPr lang="es-ES"/>
        </a:p>
      </dgm:t>
    </dgm:pt>
    <dgm:pt modelId="{48466301-398B-4C40-9D96-ED9015D82BC4}" type="sibTrans" cxnId="{03913AC0-B2F3-4891-9EA4-FF89B56B57EB}">
      <dgm:prSet/>
      <dgm:spPr/>
      <dgm:t>
        <a:bodyPr/>
        <a:lstStyle/>
        <a:p>
          <a:endParaRPr lang="es-ES"/>
        </a:p>
      </dgm:t>
    </dgm:pt>
    <dgm:pt modelId="{9E3B6C70-9A6A-4523-9545-A973D4FC90F2}">
      <dgm:prSet phldrT="[Texto]"/>
      <dgm:spPr/>
      <dgm:t>
        <a:bodyPr/>
        <a:lstStyle/>
        <a:p>
          <a:r>
            <a:rPr lang="es-ES" dirty="0">
              <a:latin typeface="Times New Roman" pitchFamily="18" charset="0"/>
              <a:cs typeface="Times New Roman" pitchFamily="18" charset="0"/>
            </a:rPr>
            <a:t>Paso 3 </a:t>
          </a:r>
        </a:p>
      </dgm:t>
    </dgm:pt>
    <dgm:pt modelId="{92C1F0F0-F767-4EDB-A13F-CC4EE96011C1}" type="parTrans" cxnId="{5C117D02-61C6-42D3-8B45-7E07EFCDDB44}">
      <dgm:prSet/>
      <dgm:spPr/>
      <dgm:t>
        <a:bodyPr/>
        <a:lstStyle/>
        <a:p>
          <a:endParaRPr lang="es-ES"/>
        </a:p>
      </dgm:t>
    </dgm:pt>
    <dgm:pt modelId="{BEB0CEE9-2D0C-41CA-ABE1-1598CF66FDF3}" type="sibTrans" cxnId="{5C117D02-61C6-42D3-8B45-7E07EFCDDB44}">
      <dgm:prSet/>
      <dgm:spPr/>
      <dgm:t>
        <a:bodyPr/>
        <a:lstStyle/>
        <a:p>
          <a:endParaRPr lang="es-ES"/>
        </a:p>
      </dgm:t>
    </dgm:pt>
    <dgm:pt modelId="{14E9C638-F403-4B88-B9D6-E88F92204760}">
      <dgm:prSet phldrT="[Texto]"/>
      <dgm:spPr/>
      <dgm:t>
        <a:bodyPr/>
        <a:lstStyle/>
        <a:p>
          <a:r>
            <a:rPr lang="es-ES" dirty="0">
              <a:latin typeface="Times New Roman" pitchFamily="18" charset="0"/>
              <a:cs typeface="Times New Roman" pitchFamily="18" charset="0"/>
            </a:rPr>
            <a:t>Paso 4</a:t>
          </a:r>
        </a:p>
      </dgm:t>
    </dgm:pt>
    <dgm:pt modelId="{EB7BF30A-B27D-4600-8E38-988CDE21DD3F}" type="parTrans" cxnId="{3984C634-1935-496D-B26B-6973B52066B3}">
      <dgm:prSet/>
      <dgm:spPr/>
      <dgm:t>
        <a:bodyPr/>
        <a:lstStyle/>
        <a:p>
          <a:endParaRPr lang="es-ES"/>
        </a:p>
      </dgm:t>
    </dgm:pt>
    <dgm:pt modelId="{896DEF2A-74AB-4AB7-8665-D088BC3EEF45}" type="sibTrans" cxnId="{3984C634-1935-496D-B26B-6973B52066B3}">
      <dgm:prSet/>
      <dgm:spPr/>
      <dgm:t>
        <a:bodyPr/>
        <a:lstStyle/>
        <a:p>
          <a:endParaRPr lang="es-ES"/>
        </a:p>
      </dgm:t>
    </dgm:pt>
    <dgm:pt modelId="{1CCBAB7E-CDAF-459C-BC89-3476BE0C0B27}">
      <dgm:prSet phldrT="[Texto]"/>
      <dgm:spPr/>
      <dgm:t>
        <a:bodyPr/>
        <a:lstStyle/>
        <a:p>
          <a:r>
            <a:rPr lang="es-ES" dirty="0">
              <a:latin typeface="Times New Roman" pitchFamily="18" charset="0"/>
              <a:cs typeface="Times New Roman" pitchFamily="18" charset="0"/>
            </a:rPr>
            <a:t>Paso 5</a:t>
          </a:r>
        </a:p>
      </dgm:t>
    </dgm:pt>
    <dgm:pt modelId="{D0BA7D41-67F2-41E3-A878-FBB71DE82261}" type="parTrans" cxnId="{2C396ADA-5403-4AA8-8EC9-4C25846DB538}">
      <dgm:prSet/>
      <dgm:spPr/>
      <dgm:t>
        <a:bodyPr/>
        <a:lstStyle/>
        <a:p>
          <a:endParaRPr lang="es-ES"/>
        </a:p>
      </dgm:t>
    </dgm:pt>
    <dgm:pt modelId="{0BFF4490-C6E4-47E1-AB54-7DC16D7A714B}" type="sibTrans" cxnId="{2C396ADA-5403-4AA8-8EC9-4C25846DB538}">
      <dgm:prSet/>
      <dgm:spPr/>
      <dgm:t>
        <a:bodyPr/>
        <a:lstStyle/>
        <a:p>
          <a:endParaRPr lang="es-ES"/>
        </a:p>
      </dgm:t>
    </dgm:pt>
    <dgm:pt modelId="{D067D182-7467-4F2E-B17A-BC25CF2CB4D0}">
      <dgm:prSet phldrT="[Texto]"/>
      <dgm:spPr/>
      <dgm:t>
        <a:bodyPr/>
        <a:lstStyle/>
        <a:p>
          <a:r>
            <a:rPr lang="es-ES" dirty="0">
              <a:latin typeface="Times New Roman" pitchFamily="18" charset="0"/>
              <a:cs typeface="Times New Roman" pitchFamily="18" charset="0"/>
            </a:rPr>
            <a:t>Paso 6</a:t>
          </a:r>
        </a:p>
      </dgm:t>
    </dgm:pt>
    <dgm:pt modelId="{2F742C27-648E-4A12-85FF-CA8CC598EDB9}" type="parTrans" cxnId="{D9BC8FF0-87D5-4C44-9C12-8E69D959BDC9}">
      <dgm:prSet/>
      <dgm:spPr/>
      <dgm:t>
        <a:bodyPr/>
        <a:lstStyle/>
        <a:p>
          <a:endParaRPr lang="es-ES"/>
        </a:p>
      </dgm:t>
    </dgm:pt>
    <dgm:pt modelId="{82D8802C-82C0-4F6B-A80F-BCC3CCAF6719}" type="sibTrans" cxnId="{D9BC8FF0-87D5-4C44-9C12-8E69D959BDC9}">
      <dgm:prSet/>
      <dgm:spPr/>
      <dgm:t>
        <a:bodyPr/>
        <a:lstStyle/>
        <a:p>
          <a:endParaRPr lang="es-ES"/>
        </a:p>
      </dgm:t>
    </dgm:pt>
    <dgm:pt modelId="{62FE84D8-952B-4DB4-BBC9-3B172FD6CEED}">
      <dgm:prSet phldrT="[Texto]"/>
      <dgm:spPr/>
      <dgm:t>
        <a:bodyPr/>
        <a:lstStyle/>
        <a:p>
          <a:r>
            <a:rPr lang="es-ES" dirty="0">
              <a:latin typeface="Times New Roman" pitchFamily="18" charset="0"/>
              <a:cs typeface="Times New Roman" pitchFamily="18" charset="0"/>
            </a:rPr>
            <a:t>Paso 7</a:t>
          </a:r>
        </a:p>
      </dgm:t>
    </dgm:pt>
    <dgm:pt modelId="{BB1C23F7-1762-4A16-A740-9FCCD3BAD54A}" type="parTrans" cxnId="{421CA6E3-D2CF-44C4-BE09-EAAFB73D0105}">
      <dgm:prSet/>
      <dgm:spPr/>
      <dgm:t>
        <a:bodyPr/>
        <a:lstStyle/>
        <a:p>
          <a:endParaRPr lang="es-ES"/>
        </a:p>
      </dgm:t>
    </dgm:pt>
    <dgm:pt modelId="{DD4E188E-940D-4507-9DB1-F950592FDCF2}" type="sibTrans" cxnId="{421CA6E3-D2CF-44C4-BE09-EAAFB73D0105}">
      <dgm:prSet/>
      <dgm:spPr/>
      <dgm:t>
        <a:bodyPr/>
        <a:lstStyle/>
        <a:p>
          <a:endParaRPr lang="es-ES"/>
        </a:p>
      </dgm:t>
    </dgm:pt>
    <dgm:pt modelId="{177CB769-878B-4A05-BB8D-D50486BC3D83}" type="pres">
      <dgm:prSet presAssocID="{DBEA7225-B2FD-45A3-8E2C-D99F88280F55}" presName="Name0" presStyleCnt="0">
        <dgm:presLayoutVars>
          <dgm:dir/>
          <dgm:resizeHandles val="exact"/>
        </dgm:presLayoutVars>
      </dgm:prSet>
      <dgm:spPr/>
    </dgm:pt>
    <dgm:pt modelId="{647322DB-3349-4D66-A354-DF3CA83B0E70}" type="pres">
      <dgm:prSet presAssocID="{ED45676F-3654-47BB-BC76-AF8BFB563B54}" presName="parTxOnly" presStyleLbl="node1" presStyleIdx="0" presStyleCnt="7">
        <dgm:presLayoutVars>
          <dgm:bulletEnabled val="1"/>
        </dgm:presLayoutVars>
      </dgm:prSet>
      <dgm:spPr/>
    </dgm:pt>
    <dgm:pt modelId="{750FCAE8-4505-413F-BB97-E5BD19306CEC}" type="pres">
      <dgm:prSet presAssocID="{E7247D2D-CD1B-4C0C-9D90-4F9E6CA7EEC0}" presName="parSpace" presStyleCnt="0"/>
      <dgm:spPr/>
    </dgm:pt>
    <dgm:pt modelId="{F2470A1E-F635-4447-BD58-3A925C08EE18}" type="pres">
      <dgm:prSet presAssocID="{DBB4AF4C-D427-485C-A09F-D4960A6A522F}" presName="parTxOnly" presStyleLbl="node1" presStyleIdx="1" presStyleCnt="7">
        <dgm:presLayoutVars>
          <dgm:bulletEnabled val="1"/>
        </dgm:presLayoutVars>
      </dgm:prSet>
      <dgm:spPr/>
    </dgm:pt>
    <dgm:pt modelId="{56043BD7-7C25-4643-8341-ADE4986FFDA2}" type="pres">
      <dgm:prSet presAssocID="{48466301-398B-4C40-9D96-ED9015D82BC4}" presName="parSpace" presStyleCnt="0"/>
      <dgm:spPr/>
    </dgm:pt>
    <dgm:pt modelId="{F3A1F2B0-275A-4FF5-AEBD-44DF6F505E77}" type="pres">
      <dgm:prSet presAssocID="{9E3B6C70-9A6A-4523-9545-A973D4FC90F2}" presName="parTxOnly" presStyleLbl="node1" presStyleIdx="2" presStyleCnt="7">
        <dgm:presLayoutVars>
          <dgm:bulletEnabled val="1"/>
        </dgm:presLayoutVars>
      </dgm:prSet>
      <dgm:spPr/>
    </dgm:pt>
    <dgm:pt modelId="{8D449619-DAB2-42B2-90BA-AACB9CD464FD}" type="pres">
      <dgm:prSet presAssocID="{BEB0CEE9-2D0C-41CA-ABE1-1598CF66FDF3}" presName="parSpace" presStyleCnt="0"/>
      <dgm:spPr/>
    </dgm:pt>
    <dgm:pt modelId="{5398BF63-6BB4-4914-A75B-A8BB1F77C2CD}" type="pres">
      <dgm:prSet presAssocID="{14E9C638-F403-4B88-B9D6-E88F92204760}" presName="parTxOnly" presStyleLbl="node1" presStyleIdx="3" presStyleCnt="7">
        <dgm:presLayoutVars>
          <dgm:bulletEnabled val="1"/>
        </dgm:presLayoutVars>
      </dgm:prSet>
      <dgm:spPr/>
    </dgm:pt>
    <dgm:pt modelId="{D9A00DE4-8C3B-407E-B396-B8EAAE80F155}" type="pres">
      <dgm:prSet presAssocID="{896DEF2A-74AB-4AB7-8665-D088BC3EEF45}" presName="parSpace" presStyleCnt="0"/>
      <dgm:spPr/>
    </dgm:pt>
    <dgm:pt modelId="{3897D69E-85E9-40FB-98CA-3BE17CD9C0E8}" type="pres">
      <dgm:prSet presAssocID="{1CCBAB7E-CDAF-459C-BC89-3476BE0C0B27}" presName="parTxOnly" presStyleLbl="node1" presStyleIdx="4" presStyleCnt="7">
        <dgm:presLayoutVars>
          <dgm:bulletEnabled val="1"/>
        </dgm:presLayoutVars>
      </dgm:prSet>
      <dgm:spPr/>
    </dgm:pt>
    <dgm:pt modelId="{ED8AB2CD-95C6-4F18-85C6-46574AC505AA}" type="pres">
      <dgm:prSet presAssocID="{0BFF4490-C6E4-47E1-AB54-7DC16D7A714B}" presName="parSpace" presStyleCnt="0"/>
      <dgm:spPr/>
    </dgm:pt>
    <dgm:pt modelId="{F6F64DD3-C322-44D8-BC26-E0D9B53A6648}" type="pres">
      <dgm:prSet presAssocID="{D067D182-7467-4F2E-B17A-BC25CF2CB4D0}" presName="parTxOnly" presStyleLbl="node1" presStyleIdx="5" presStyleCnt="7">
        <dgm:presLayoutVars>
          <dgm:bulletEnabled val="1"/>
        </dgm:presLayoutVars>
      </dgm:prSet>
      <dgm:spPr/>
    </dgm:pt>
    <dgm:pt modelId="{22E08E56-3C0B-4439-B898-2C7A59B0CF4B}" type="pres">
      <dgm:prSet presAssocID="{82D8802C-82C0-4F6B-A80F-BCC3CCAF6719}" presName="parSpace" presStyleCnt="0"/>
      <dgm:spPr/>
    </dgm:pt>
    <dgm:pt modelId="{56B2B12D-82CF-43BD-A28E-A29DD94AEBA2}" type="pres">
      <dgm:prSet presAssocID="{62FE84D8-952B-4DB4-BBC9-3B172FD6CEED}" presName="parTxOnly" presStyleLbl="node1" presStyleIdx="6" presStyleCnt="7">
        <dgm:presLayoutVars>
          <dgm:bulletEnabled val="1"/>
        </dgm:presLayoutVars>
      </dgm:prSet>
      <dgm:spPr/>
    </dgm:pt>
  </dgm:ptLst>
  <dgm:cxnLst>
    <dgm:cxn modelId="{5C117D02-61C6-42D3-8B45-7E07EFCDDB44}" srcId="{DBEA7225-B2FD-45A3-8E2C-D99F88280F55}" destId="{9E3B6C70-9A6A-4523-9545-A973D4FC90F2}" srcOrd="2" destOrd="0" parTransId="{92C1F0F0-F767-4EDB-A13F-CC4EE96011C1}" sibTransId="{BEB0CEE9-2D0C-41CA-ABE1-1598CF66FDF3}"/>
    <dgm:cxn modelId="{3984C634-1935-496D-B26B-6973B52066B3}" srcId="{DBEA7225-B2FD-45A3-8E2C-D99F88280F55}" destId="{14E9C638-F403-4B88-B9D6-E88F92204760}" srcOrd="3" destOrd="0" parTransId="{EB7BF30A-B27D-4600-8E38-988CDE21DD3F}" sibTransId="{896DEF2A-74AB-4AB7-8665-D088BC3EEF45}"/>
    <dgm:cxn modelId="{1CA83B36-326A-4ADC-9FE4-06619B414E21}" type="presOf" srcId="{ED45676F-3654-47BB-BC76-AF8BFB563B54}" destId="{647322DB-3349-4D66-A354-DF3CA83B0E70}" srcOrd="0" destOrd="0" presId="urn:microsoft.com/office/officeart/2005/8/layout/hChevron3"/>
    <dgm:cxn modelId="{92527F5E-4FDD-4F68-AFBF-4674B936C7A4}" type="presOf" srcId="{D067D182-7467-4F2E-B17A-BC25CF2CB4D0}" destId="{F6F64DD3-C322-44D8-BC26-E0D9B53A6648}" srcOrd="0" destOrd="0" presId="urn:microsoft.com/office/officeart/2005/8/layout/hChevron3"/>
    <dgm:cxn modelId="{F34AD342-98A5-4F5A-85F2-98A330465175}" srcId="{DBEA7225-B2FD-45A3-8E2C-D99F88280F55}" destId="{ED45676F-3654-47BB-BC76-AF8BFB563B54}" srcOrd="0" destOrd="0" parTransId="{89A1D991-6E0A-418F-A024-309C075DB206}" sibTransId="{E7247D2D-CD1B-4C0C-9D90-4F9E6CA7EEC0}"/>
    <dgm:cxn modelId="{DD194D73-DFA7-4778-A2EC-F4D2B72C7957}" type="presOf" srcId="{62FE84D8-952B-4DB4-BBC9-3B172FD6CEED}" destId="{56B2B12D-82CF-43BD-A28E-A29DD94AEBA2}" srcOrd="0" destOrd="0" presId="urn:microsoft.com/office/officeart/2005/8/layout/hChevron3"/>
    <dgm:cxn modelId="{5B31E984-19F9-4F49-BA80-173690EF7457}" type="presOf" srcId="{9E3B6C70-9A6A-4523-9545-A973D4FC90F2}" destId="{F3A1F2B0-275A-4FF5-AEBD-44DF6F505E77}" srcOrd="0" destOrd="0" presId="urn:microsoft.com/office/officeart/2005/8/layout/hChevron3"/>
    <dgm:cxn modelId="{BBD60F88-8619-4851-BA1D-D5ED5829C6C6}" type="presOf" srcId="{DBEA7225-B2FD-45A3-8E2C-D99F88280F55}" destId="{177CB769-878B-4A05-BB8D-D50486BC3D83}" srcOrd="0" destOrd="0" presId="urn:microsoft.com/office/officeart/2005/8/layout/hChevron3"/>
    <dgm:cxn modelId="{51D1148F-EB0D-4941-8B27-9F47D422D4B1}" type="presOf" srcId="{14E9C638-F403-4B88-B9D6-E88F92204760}" destId="{5398BF63-6BB4-4914-A75B-A8BB1F77C2CD}" srcOrd="0" destOrd="0" presId="urn:microsoft.com/office/officeart/2005/8/layout/hChevron3"/>
    <dgm:cxn modelId="{4C4E309D-757F-4C2B-BAD7-188763AC3689}" type="presOf" srcId="{1CCBAB7E-CDAF-459C-BC89-3476BE0C0B27}" destId="{3897D69E-85E9-40FB-98CA-3BE17CD9C0E8}" srcOrd="0" destOrd="0" presId="urn:microsoft.com/office/officeart/2005/8/layout/hChevron3"/>
    <dgm:cxn modelId="{03913AC0-B2F3-4891-9EA4-FF89B56B57EB}" srcId="{DBEA7225-B2FD-45A3-8E2C-D99F88280F55}" destId="{DBB4AF4C-D427-485C-A09F-D4960A6A522F}" srcOrd="1" destOrd="0" parTransId="{65934101-F679-4662-9907-0748F1089F7D}" sibTransId="{48466301-398B-4C40-9D96-ED9015D82BC4}"/>
    <dgm:cxn modelId="{2C396ADA-5403-4AA8-8EC9-4C25846DB538}" srcId="{DBEA7225-B2FD-45A3-8E2C-D99F88280F55}" destId="{1CCBAB7E-CDAF-459C-BC89-3476BE0C0B27}" srcOrd="4" destOrd="0" parTransId="{D0BA7D41-67F2-41E3-A878-FBB71DE82261}" sibTransId="{0BFF4490-C6E4-47E1-AB54-7DC16D7A714B}"/>
    <dgm:cxn modelId="{302C8DE2-B92F-4F10-9434-CCCE93734B16}" type="presOf" srcId="{DBB4AF4C-D427-485C-A09F-D4960A6A522F}" destId="{F2470A1E-F635-4447-BD58-3A925C08EE18}" srcOrd="0" destOrd="0" presId="urn:microsoft.com/office/officeart/2005/8/layout/hChevron3"/>
    <dgm:cxn modelId="{421CA6E3-D2CF-44C4-BE09-EAAFB73D0105}" srcId="{DBEA7225-B2FD-45A3-8E2C-D99F88280F55}" destId="{62FE84D8-952B-4DB4-BBC9-3B172FD6CEED}" srcOrd="6" destOrd="0" parTransId="{BB1C23F7-1762-4A16-A740-9FCCD3BAD54A}" sibTransId="{DD4E188E-940D-4507-9DB1-F950592FDCF2}"/>
    <dgm:cxn modelId="{D9BC8FF0-87D5-4C44-9C12-8E69D959BDC9}" srcId="{DBEA7225-B2FD-45A3-8E2C-D99F88280F55}" destId="{D067D182-7467-4F2E-B17A-BC25CF2CB4D0}" srcOrd="5" destOrd="0" parTransId="{2F742C27-648E-4A12-85FF-CA8CC598EDB9}" sibTransId="{82D8802C-82C0-4F6B-A80F-BCC3CCAF6719}"/>
    <dgm:cxn modelId="{75A2CEC7-A773-48EA-96F6-6233FA3E277A}" type="presParOf" srcId="{177CB769-878B-4A05-BB8D-D50486BC3D83}" destId="{647322DB-3349-4D66-A354-DF3CA83B0E70}" srcOrd="0" destOrd="0" presId="urn:microsoft.com/office/officeart/2005/8/layout/hChevron3"/>
    <dgm:cxn modelId="{93680D84-259A-480E-833B-8831BE6CAD52}" type="presParOf" srcId="{177CB769-878B-4A05-BB8D-D50486BC3D83}" destId="{750FCAE8-4505-413F-BB97-E5BD19306CEC}" srcOrd="1" destOrd="0" presId="urn:microsoft.com/office/officeart/2005/8/layout/hChevron3"/>
    <dgm:cxn modelId="{54B4B0D6-C4B8-4B57-80F8-04FC689AFE14}" type="presParOf" srcId="{177CB769-878B-4A05-BB8D-D50486BC3D83}" destId="{F2470A1E-F635-4447-BD58-3A925C08EE18}" srcOrd="2" destOrd="0" presId="urn:microsoft.com/office/officeart/2005/8/layout/hChevron3"/>
    <dgm:cxn modelId="{03AC4828-5AE7-4DD1-9650-CEDAC2D4C4A3}" type="presParOf" srcId="{177CB769-878B-4A05-BB8D-D50486BC3D83}" destId="{56043BD7-7C25-4643-8341-ADE4986FFDA2}" srcOrd="3" destOrd="0" presId="urn:microsoft.com/office/officeart/2005/8/layout/hChevron3"/>
    <dgm:cxn modelId="{A10FC613-35D2-4B89-A2F6-C37E28465A4A}" type="presParOf" srcId="{177CB769-878B-4A05-BB8D-D50486BC3D83}" destId="{F3A1F2B0-275A-4FF5-AEBD-44DF6F505E77}" srcOrd="4" destOrd="0" presId="urn:microsoft.com/office/officeart/2005/8/layout/hChevron3"/>
    <dgm:cxn modelId="{EF05800E-3086-4A79-B786-15A66B302D87}" type="presParOf" srcId="{177CB769-878B-4A05-BB8D-D50486BC3D83}" destId="{8D449619-DAB2-42B2-90BA-AACB9CD464FD}" srcOrd="5" destOrd="0" presId="urn:microsoft.com/office/officeart/2005/8/layout/hChevron3"/>
    <dgm:cxn modelId="{9717D90F-3AD3-441B-A529-B554280BD493}" type="presParOf" srcId="{177CB769-878B-4A05-BB8D-D50486BC3D83}" destId="{5398BF63-6BB4-4914-A75B-A8BB1F77C2CD}" srcOrd="6" destOrd="0" presId="urn:microsoft.com/office/officeart/2005/8/layout/hChevron3"/>
    <dgm:cxn modelId="{1A302F10-5BEF-4D7F-A965-145BE2A1E05C}" type="presParOf" srcId="{177CB769-878B-4A05-BB8D-D50486BC3D83}" destId="{D9A00DE4-8C3B-407E-B396-B8EAAE80F155}" srcOrd="7" destOrd="0" presId="urn:microsoft.com/office/officeart/2005/8/layout/hChevron3"/>
    <dgm:cxn modelId="{C27B6315-4A49-429A-ACD5-3FA21D339824}" type="presParOf" srcId="{177CB769-878B-4A05-BB8D-D50486BC3D83}" destId="{3897D69E-85E9-40FB-98CA-3BE17CD9C0E8}" srcOrd="8" destOrd="0" presId="urn:microsoft.com/office/officeart/2005/8/layout/hChevron3"/>
    <dgm:cxn modelId="{4270ADA3-82B3-49DC-B296-7170692E04F5}" type="presParOf" srcId="{177CB769-878B-4A05-BB8D-D50486BC3D83}" destId="{ED8AB2CD-95C6-4F18-85C6-46574AC505AA}" srcOrd="9" destOrd="0" presId="urn:microsoft.com/office/officeart/2005/8/layout/hChevron3"/>
    <dgm:cxn modelId="{70357CFB-C1DC-4326-B049-9CF730B1E5A2}" type="presParOf" srcId="{177CB769-878B-4A05-BB8D-D50486BC3D83}" destId="{F6F64DD3-C322-44D8-BC26-E0D9B53A6648}" srcOrd="10" destOrd="0" presId="urn:microsoft.com/office/officeart/2005/8/layout/hChevron3"/>
    <dgm:cxn modelId="{B43D31A9-5C6C-4A60-8C15-3758AC8B0E67}" type="presParOf" srcId="{177CB769-878B-4A05-BB8D-D50486BC3D83}" destId="{22E08E56-3C0B-4439-B898-2C7A59B0CF4B}" srcOrd="11" destOrd="0" presId="urn:microsoft.com/office/officeart/2005/8/layout/hChevron3"/>
    <dgm:cxn modelId="{642CA46D-5987-44B2-B4B4-54901B656982}" type="presParOf" srcId="{177CB769-878B-4A05-BB8D-D50486BC3D83}" destId="{56B2B12D-82CF-43BD-A28E-A29DD94AEBA2}" srcOrd="1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BEA7225-B2FD-45A3-8E2C-D99F88280F55}" type="doc">
      <dgm:prSet loTypeId="urn:microsoft.com/office/officeart/2005/8/layout/hChevron3" loCatId="process" qsTypeId="urn:microsoft.com/office/officeart/2005/8/quickstyle/simple1" qsCatId="simple" csTypeId="urn:microsoft.com/office/officeart/2005/8/colors/accent0_3" csCatId="mainScheme" phldr="1"/>
      <dgm:spPr/>
    </dgm:pt>
    <dgm:pt modelId="{ED45676F-3654-47BB-BC76-AF8BFB563B54}">
      <dgm:prSet phldrT="[Texto]" custT="1"/>
      <dgm:spPr>
        <a:solidFill>
          <a:schemeClr val="tx2">
            <a:lumMod val="40000"/>
            <a:lumOff val="60000"/>
          </a:schemeClr>
        </a:solidFill>
      </dgm:spPr>
      <dgm:t>
        <a:bodyPr/>
        <a:lstStyle/>
        <a:p>
          <a:endParaRPr lang="es-ES" sz="2000" dirty="0">
            <a:latin typeface="Times New Roman" pitchFamily="18" charset="0"/>
            <a:cs typeface="Times New Roman" pitchFamily="18" charset="0"/>
          </a:endParaRPr>
        </a:p>
      </dgm:t>
    </dgm:pt>
    <dgm:pt modelId="{89A1D991-6E0A-418F-A024-309C075DB206}" type="parTrans" cxnId="{F34AD342-98A5-4F5A-85F2-98A330465175}">
      <dgm:prSet/>
      <dgm:spPr/>
      <dgm:t>
        <a:bodyPr/>
        <a:lstStyle/>
        <a:p>
          <a:endParaRPr lang="es-ES"/>
        </a:p>
      </dgm:t>
    </dgm:pt>
    <dgm:pt modelId="{E7247D2D-CD1B-4C0C-9D90-4F9E6CA7EEC0}" type="sibTrans" cxnId="{F34AD342-98A5-4F5A-85F2-98A330465175}">
      <dgm:prSet/>
      <dgm:spPr/>
      <dgm:t>
        <a:bodyPr/>
        <a:lstStyle/>
        <a:p>
          <a:endParaRPr lang="es-ES"/>
        </a:p>
      </dgm:t>
    </dgm:pt>
    <dgm:pt modelId="{DBB4AF4C-D427-485C-A09F-D4960A6A522F}">
      <dgm:prSet phldrT="[Texto]"/>
      <dgm:spPr>
        <a:solidFill>
          <a:schemeClr val="tx2">
            <a:lumMod val="40000"/>
            <a:lumOff val="60000"/>
          </a:schemeClr>
        </a:solidFill>
      </dgm:spPr>
      <dgm:t>
        <a:bodyPr/>
        <a:lstStyle/>
        <a:p>
          <a:endParaRPr lang="es-ES" dirty="0"/>
        </a:p>
      </dgm:t>
    </dgm:pt>
    <dgm:pt modelId="{65934101-F679-4662-9907-0748F1089F7D}" type="parTrans" cxnId="{03913AC0-B2F3-4891-9EA4-FF89B56B57EB}">
      <dgm:prSet/>
      <dgm:spPr/>
      <dgm:t>
        <a:bodyPr/>
        <a:lstStyle/>
        <a:p>
          <a:endParaRPr lang="es-ES"/>
        </a:p>
      </dgm:t>
    </dgm:pt>
    <dgm:pt modelId="{48466301-398B-4C40-9D96-ED9015D82BC4}" type="sibTrans" cxnId="{03913AC0-B2F3-4891-9EA4-FF89B56B57EB}">
      <dgm:prSet/>
      <dgm:spPr/>
      <dgm:t>
        <a:bodyPr/>
        <a:lstStyle/>
        <a:p>
          <a:endParaRPr lang="es-ES"/>
        </a:p>
      </dgm:t>
    </dgm:pt>
    <dgm:pt modelId="{9E3B6C70-9A6A-4523-9545-A973D4FC90F2}">
      <dgm:prSet phldrT="[Texto]" custT="1"/>
      <dgm:spPr>
        <a:solidFill>
          <a:schemeClr val="tx2">
            <a:lumMod val="40000"/>
            <a:lumOff val="60000"/>
          </a:schemeClr>
        </a:solidFill>
        <a:ln>
          <a:solidFill>
            <a:schemeClr val="tx2">
              <a:lumMod val="20000"/>
              <a:lumOff val="80000"/>
            </a:schemeClr>
          </a:solidFill>
        </a:ln>
      </dgm:spPr>
      <dgm:t>
        <a:bodyPr/>
        <a:lstStyle/>
        <a:p>
          <a:r>
            <a:rPr lang="es-ES" sz="1800" dirty="0"/>
            <a:t> </a:t>
          </a:r>
          <a:endParaRPr lang="es-ES" sz="1900" dirty="0">
            <a:latin typeface="Times New Roman" pitchFamily="18" charset="0"/>
            <a:cs typeface="Times New Roman" pitchFamily="18" charset="0"/>
          </a:endParaRPr>
        </a:p>
      </dgm:t>
    </dgm:pt>
    <dgm:pt modelId="{92C1F0F0-F767-4EDB-A13F-CC4EE96011C1}" type="parTrans" cxnId="{5C117D02-61C6-42D3-8B45-7E07EFCDDB44}">
      <dgm:prSet/>
      <dgm:spPr/>
      <dgm:t>
        <a:bodyPr/>
        <a:lstStyle/>
        <a:p>
          <a:endParaRPr lang="es-ES"/>
        </a:p>
      </dgm:t>
    </dgm:pt>
    <dgm:pt modelId="{BEB0CEE9-2D0C-41CA-ABE1-1598CF66FDF3}" type="sibTrans" cxnId="{5C117D02-61C6-42D3-8B45-7E07EFCDDB44}">
      <dgm:prSet/>
      <dgm:spPr/>
      <dgm:t>
        <a:bodyPr/>
        <a:lstStyle/>
        <a:p>
          <a:endParaRPr lang="es-ES"/>
        </a:p>
      </dgm:t>
    </dgm:pt>
    <dgm:pt modelId="{14E9C638-F403-4B88-B9D6-E88F92204760}">
      <dgm:prSet phldrT="[Texto]"/>
      <dgm:spPr>
        <a:solidFill>
          <a:schemeClr val="tx2"/>
        </a:solidFill>
        <a:ln>
          <a:solidFill>
            <a:schemeClr val="tx2">
              <a:lumMod val="20000"/>
              <a:lumOff val="80000"/>
            </a:schemeClr>
          </a:solidFill>
        </a:ln>
      </dgm:spPr>
      <dgm:t>
        <a:bodyPr/>
        <a:lstStyle/>
        <a:p>
          <a:r>
            <a:rPr lang="es-ES" dirty="0">
              <a:latin typeface="Times New Roman" pitchFamily="18" charset="0"/>
              <a:cs typeface="Times New Roman" pitchFamily="18" charset="0"/>
            </a:rPr>
            <a:t>Paso 4</a:t>
          </a:r>
        </a:p>
      </dgm:t>
    </dgm:pt>
    <dgm:pt modelId="{EB7BF30A-B27D-4600-8E38-988CDE21DD3F}" type="parTrans" cxnId="{3984C634-1935-496D-B26B-6973B52066B3}">
      <dgm:prSet/>
      <dgm:spPr/>
      <dgm:t>
        <a:bodyPr/>
        <a:lstStyle/>
        <a:p>
          <a:endParaRPr lang="es-ES"/>
        </a:p>
      </dgm:t>
    </dgm:pt>
    <dgm:pt modelId="{896DEF2A-74AB-4AB7-8665-D088BC3EEF45}" type="sibTrans" cxnId="{3984C634-1935-496D-B26B-6973B52066B3}">
      <dgm:prSet/>
      <dgm:spPr/>
      <dgm:t>
        <a:bodyPr/>
        <a:lstStyle/>
        <a:p>
          <a:endParaRPr lang="es-ES"/>
        </a:p>
      </dgm:t>
    </dgm:pt>
    <dgm:pt modelId="{1CCBAB7E-CDAF-459C-BC89-3476BE0C0B27}">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D0BA7D41-67F2-41E3-A878-FBB71DE82261}" type="parTrans" cxnId="{2C396ADA-5403-4AA8-8EC9-4C25846DB538}">
      <dgm:prSet/>
      <dgm:spPr/>
      <dgm:t>
        <a:bodyPr/>
        <a:lstStyle/>
        <a:p>
          <a:endParaRPr lang="es-ES"/>
        </a:p>
      </dgm:t>
    </dgm:pt>
    <dgm:pt modelId="{0BFF4490-C6E4-47E1-AB54-7DC16D7A714B}" type="sibTrans" cxnId="{2C396ADA-5403-4AA8-8EC9-4C25846DB538}">
      <dgm:prSet/>
      <dgm:spPr/>
      <dgm:t>
        <a:bodyPr/>
        <a:lstStyle/>
        <a:p>
          <a:endParaRPr lang="es-ES"/>
        </a:p>
      </dgm:t>
    </dgm:pt>
    <dgm:pt modelId="{D067D182-7467-4F2E-B17A-BC25CF2CB4D0}">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2F742C27-648E-4A12-85FF-CA8CC598EDB9}" type="parTrans" cxnId="{D9BC8FF0-87D5-4C44-9C12-8E69D959BDC9}">
      <dgm:prSet/>
      <dgm:spPr/>
      <dgm:t>
        <a:bodyPr/>
        <a:lstStyle/>
        <a:p>
          <a:endParaRPr lang="es-ES"/>
        </a:p>
      </dgm:t>
    </dgm:pt>
    <dgm:pt modelId="{82D8802C-82C0-4F6B-A80F-BCC3CCAF6719}" type="sibTrans" cxnId="{D9BC8FF0-87D5-4C44-9C12-8E69D959BDC9}">
      <dgm:prSet/>
      <dgm:spPr/>
      <dgm:t>
        <a:bodyPr/>
        <a:lstStyle/>
        <a:p>
          <a:endParaRPr lang="es-ES"/>
        </a:p>
      </dgm:t>
    </dgm:pt>
    <dgm:pt modelId="{62FE84D8-952B-4DB4-BBC9-3B172FD6CEED}">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BB1C23F7-1762-4A16-A740-9FCCD3BAD54A}" type="parTrans" cxnId="{421CA6E3-D2CF-44C4-BE09-EAAFB73D0105}">
      <dgm:prSet/>
      <dgm:spPr/>
      <dgm:t>
        <a:bodyPr/>
        <a:lstStyle/>
        <a:p>
          <a:endParaRPr lang="es-ES"/>
        </a:p>
      </dgm:t>
    </dgm:pt>
    <dgm:pt modelId="{DD4E188E-940D-4507-9DB1-F950592FDCF2}" type="sibTrans" cxnId="{421CA6E3-D2CF-44C4-BE09-EAAFB73D0105}">
      <dgm:prSet/>
      <dgm:spPr/>
      <dgm:t>
        <a:bodyPr/>
        <a:lstStyle/>
        <a:p>
          <a:endParaRPr lang="es-ES"/>
        </a:p>
      </dgm:t>
    </dgm:pt>
    <dgm:pt modelId="{177CB769-878B-4A05-BB8D-D50486BC3D83}" type="pres">
      <dgm:prSet presAssocID="{DBEA7225-B2FD-45A3-8E2C-D99F88280F55}" presName="Name0" presStyleCnt="0">
        <dgm:presLayoutVars>
          <dgm:dir/>
          <dgm:resizeHandles val="exact"/>
        </dgm:presLayoutVars>
      </dgm:prSet>
      <dgm:spPr/>
    </dgm:pt>
    <dgm:pt modelId="{647322DB-3349-4D66-A354-DF3CA83B0E70}" type="pres">
      <dgm:prSet presAssocID="{ED45676F-3654-47BB-BC76-AF8BFB563B54}" presName="parTxOnly" presStyleLbl="node1" presStyleIdx="0" presStyleCnt="7">
        <dgm:presLayoutVars>
          <dgm:bulletEnabled val="1"/>
        </dgm:presLayoutVars>
      </dgm:prSet>
      <dgm:spPr/>
    </dgm:pt>
    <dgm:pt modelId="{750FCAE8-4505-413F-BB97-E5BD19306CEC}" type="pres">
      <dgm:prSet presAssocID="{E7247D2D-CD1B-4C0C-9D90-4F9E6CA7EEC0}" presName="parSpace" presStyleCnt="0"/>
      <dgm:spPr/>
    </dgm:pt>
    <dgm:pt modelId="{F2470A1E-F635-4447-BD58-3A925C08EE18}" type="pres">
      <dgm:prSet presAssocID="{DBB4AF4C-D427-485C-A09F-D4960A6A522F}" presName="parTxOnly" presStyleLbl="node1" presStyleIdx="1" presStyleCnt="7">
        <dgm:presLayoutVars>
          <dgm:bulletEnabled val="1"/>
        </dgm:presLayoutVars>
      </dgm:prSet>
      <dgm:spPr/>
    </dgm:pt>
    <dgm:pt modelId="{56043BD7-7C25-4643-8341-ADE4986FFDA2}" type="pres">
      <dgm:prSet presAssocID="{48466301-398B-4C40-9D96-ED9015D82BC4}" presName="parSpace" presStyleCnt="0"/>
      <dgm:spPr/>
    </dgm:pt>
    <dgm:pt modelId="{F3A1F2B0-275A-4FF5-AEBD-44DF6F505E77}" type="pres">
      <dgm:prSet presAssocID="{9E3B6C70-9A6A-4523-9545-A973D4FC90F2}" presName="parTxOnly" presStyleLbl="node1" presStyleIdx="2" presStyleCnt="7">
        <dgm:presLayoutVars>
          <dgm:bulletEnabled val="1"/>
        </dgm:presLayoutVars>
      </dgm:prSet>
      <dgm:spPr/>
    </dgm:pt>
    <dgm:pt modelId="{8D449619-DAB2-42B2-90BA-AACB9CD464FD}" type="pres">
      <dgm:prSet presAssocID="{BEB0CEE9-2D0C-41CA-ABE1-1598CF66FDF3}" presName="parSpace" presStyleCnt="0"/>
      <dgm:spPr/>
    </dgm:pt>
    <dgm:pt modelId="{5398BF63-6BB4-4914-A75B-A8BB1F77C2CD}" type="pres">
      <dgm:prSet presAssocID="{14E9C638-F403-4B88-B9D6-E88F92204760}" presName="parTxOnly" presStyleLbl="node1" presStyleIdx="3" presStyleCnt="7">
        <dgm:presLayoutVars>
          <dgm:bulletEnabled val="1"/>
        </dgm:presLayoutVars>
      </dgm:prSet>
      <dgm:spPr/>
    </dgm:pt>
    <dgm:pt modelId="{D9A00DE4-8C3B-407E-B396-B8EAAE80F155}" type="pres">
      <dgm:prSet presAssocID="{896DEF2A-74AB-4AB7-8665-D088BC3EEF45}" presName="parSpace" presStyleCnt="0"/>
      <dgm:spPr/>
    </dgm:pt>
    <dgm:pt modelId="{3897D69E-85E9-40FB-98CA-3BE17CD9C0E8}" type="pres">
      <dgm:prSet presAssocID="{1CCBAB7E-CDAF-459C-BC89-3476BE0C0B27}" presName="parTxOnly" presStyleLbl="node1" presStyleIdx="4" presStyleCnt="7">
        <dgm:presLayoutVars>
          <dgm:bulletEnabled val="1"/>
        </dgm:presLayoutVars>
      </dgm:prSet>
      <dgm:spPr/>
    </dgm:pt>
    <dgm:pt modelId="{ED8AB2CD-95C6-4F18-85C6-46574AC505AA}" type="pres">
      <dgm:prSet presAssocID="{0BFF4490-C6E4-47E1-AB54-7DC16D7A714B}" presName="parSpace" presStyleCnt="0"/>
      <dgm:spPr/>
    </dgm:pt>
    <dgm:pt modelId="{F6F64DD3-C322-44D8-BC26-E0D9B53A6648}" type="pres">
      <dgm:prSet presAssocID="{D067D182-7467-4F2E-B17A-BC25CF2CB4D0}" presName="parTxOnly" presStyleLbl="node1" presStyleIdx="5" presStyleCnt="7">
        <dgm:presLayoutVars>
          <dgm:bulletEnabled val="1"/>
        </dgm:presLayoutVars>
      </dgm:prSet>
      <dgm:spPr/>
    </dgm:pt>
    <dgm:pt modelId="{22E08E56-3C0B-4439-B898-2C7A59B0CF4B}" type="pres">
      <dgm:prSet presAssocID="{82D8802C-82C0-4F6B-A80F-BCC3CCAF6719}" presName="parSpace" presStyleCnt="0"/>
      <dgm:spPr/>
    </dgm:pt>
    <dgm:pt modelId="{56B2B12D-82CF-43BD-A28E-A29DD94AEBA2}" type="pres">
      <dgm:prSet presAssocID="{62FE84D8-952B-4DB4-BBC9-3B172FD6CEED}" presName="parTxOnly" presStyleLbl="node1" presStyleIdx="6" presStyleCnt="7">
        <dgm:presLayoutVars>
          <dgm:bulletEnabled val="1"/>
        </dgm:presLayoutVars>
      </dgm:prSet>
      <dgm:spPr/>
    </dgm:pt>
  </dgm:ptLst>
  <dgm:cxnLst>
    <dgm:cxn modelId="{4AB0B901-6D07-43E0-AC54-FF17FDE242C1}" type="presOf" srcId="{1CCBAB7E-CDAF-459C-BC89-3476BE0C0B27}" destId="{3897D69E-85E9-40FB-98CA-3BE17CD9C0E8}" srcOrd="0" destOrd="0" presId="urn:microsoft.com/office/officeart/2005/8/layout/hChevron3"/>
    <dgm:cxn modelId="{9D4CDA01-1DAC-4527-B212-D3C707D58549}" type="presOf" srcId="{ED45676F-3654-47BB-BC76-AF8BFB563B54}" destId="{647322DB-3349-4D66-A354-DF3CA83B0E70}" srcOrd="0" destOrd="0" presId="urn:microsoft.com/office/officeart/2005/8/layout/hChevron3"/>
    <dgm:cxn modelId="{5C117D02-61C6-42D3-8B45-7E07EFCDDB44}" srcId="{DBEA7225-B2FD-45A3-8E2C-D99F88280F55}" destId="{9E3B6C70-9A6A-4523-9545-A973D4FC90F2}" srcOrd="2" destOrd="0" parTransId="{92C1F0F0-F767-4EDB-A13F-CC4EE96011C1}" sibTransId="{BEB0CEE9-2D0C-41CA-ABE1-1598CF66FDF3}"/>
    <dgm:cxn modelId="{13A9D315-408D-4EA3-926E-3346479B36F1}" type="presOf" srcId="{9E3B6C70-9A6A-4523-9545-A973D4FC90F2}" destId="{F3A1F2B0-275A-4FF5-AEBD-44DF6F505E77}" srcOrd="0" destOrd="0" presId="urn:microsoft.com/office/officeart/2005/8/layout/hChevron3"/>
    <dgm:cxn modelId="{4B789A1A-1E79-478D-9833-45CA4384305A}" type="presOf" srcId="{14E9C638-F403-4B88-B9D6-E88F92204760}" destId="{5398BF63-6BB4-4914-A75B-A8BB1F77C2CD}" srcOrd="0" destOrd="0" presId="urn:microsoft.com/office/officeart/2005/8/layout/hChevron3"/>
    <dgm:cxn modelId="{3984C634-1935-496D-B26B-6973B52066B3}" srcId="{DBEA7225-B2FD-45A3-8E2C-D99F88280F55}" destId="{14E9C638-F403-4B88-B9D6-E88F92204760}" srcOrd="3" destOrd="0" parTransId="{EB7BF30A-B27D-4600-8E38-988CDE21DD3F}" sibTransId="{896DEF2A-74AB-4AB7-8665-D088BC3EEF45}"/>
    <dgm:cxn modelId="{0C3FED3C-9789-4051-809D-345148E009B2}" type="presOf" srcId="{D067D182-7467-4F2E-B17A-BC25CF2CB4D0}" destId="{F6F64DD3-C322-44D8-BC26-E0D9B53A6648}" srcOrd="0" destOrd="0" presId="urn:microsoft.com/office/officeart/2005/8/layout/hChevron3"/>
    <dgm:cxn modelId="{F34AD342-98A5-4F5A-85F2-98A330465175}" srcId="{DBEA7225-B2FD-45A3-8E2C-D99F88280F55}" destId="{ED45676F-3654-47BB-BC76-AF8BFB563B54}" srcOrd="0" destOrd="0" parTransId="{89A1D991-6E0A-418F-A024-309C075DB206}" sibTransId="{E7247D2D-CD1B-4C0C-9D90-4F9E6CA7EEC0}"/>
    <dgm:cxn modelId="{DA317D8C-AC96-46BE-853A-FB500D992E00}" type="presOf" srcId="{62FE84D8-952B-4DB4-BBC9-3B172FD6CEED}" destId="{56B2B12D-82CF-43BD-A28E-A29DD94AEBA2}" srcOrd="0" destOrd="0" presId="urn:microsoft.com/office/officeart/2005/8/layout/hChevron3"/>
    <dgm:cxn modelId="{CE507696-77A0-4660-8DB7-96E99D863145}" type="presOf" srcId="{DBB4AF4C-D427-485C-A09F-D4960A6A522F}" destId="{F2470A1E-F635-4447-BD58-3A925C08EE18}" srcOrd="0" destOrd="0" presId="urn:microsoft.com/office/officeart/2005/8/layout/hChevron3"/>
    <dgm:cxn modelId="{8C355B97-DBFD-43D2-AD5A-AA3F2B9F2BC3}" type="presOf" srcId="{DBEA7225-B2FD-45A3-8E2C-D99F88280F55}" destId="{177CB769-878B-4A05-BB8D-D50486BC3D83}" srcOrd="0" destOrd="0" presId="urn:microsoft.com/office/officeart/2005/8/layout/hChevron3"/>
    <dgm:cxn modelId="{03913AC0-B2F3-4891-9EA4-FF89B56B57EB}" srcId="{DBEA7225-B2FD-45A3-8E2C-D99F88280F55}" destId="{DBB4AF4C-D427-485C-A09F-D4960A6A522F}" srcOrd="1" destOrd="0" parTransId="{65934101-F679-4662-9907-0748F1089F7D}" sibTransId="{48466301-398B-4C40-9D96-ED9015D82BC4}"/>
    <dgm:cxn modelId="{2C396ADA-5403-4AA8-8EC9-4C25846DB538}" srcId="{DBEA7225-B2FD-45A3-8E2C-D99F88280F55}" destId="{1CCBAB7E-CDAF-459C-BC89-3476BE0C0B27}" srcOrd="4" destOrd="0" parTransId="{D0BA7D41-67F2-41E3-A878-FBB71DE82261}" sibTransId="{0BFF4490-C6E4-47E1-AB54-7DC16D7A714B}"/>
    <dgm:cxn modelId="{421CA6E3-D2CF-44C4-BE09-EAAFB73D0105}" srcId="{DBEA7225-B2FD-45A3-8E2C-D99F88280F55}" destId="{62FE84D8-952B-4DB4-BBC9-3B172FD6CEED}" srcOrd="6" destOrd="0" parTransId="{BB1C23F7-1762-4A16-A740-9FCCD3BAD54A}" sibTransId="{DD4E188E-940D-4507-9DB1-F950592FDCF2}"/>
    <dgm:cxn modelId="{D9BC8FF0-87D5-4C44-9C12-8E69D959BDC9}" srcId="{DBEA7225-B2FD-45A3-8E2C-D99F88280F55}" destId="{D067D182-7467-4F2E-B17A-BC25CF2CB4D0}" srcOrd="5" destOrd="0" parTransId="{2F742C27-648E-4A12-85FF-CA8CC598EDB9}" sibTransId="{82D8802C-82C0-4F6B-A80F-BCC3CCAF6719}"/>
    <dgm:cxn modelId="{AA327CCF-F131-42DD-B6AF-DE1A457E9EA9}" type="presParOf" srcId="{177CB769-878B-4A05-BB8D-D50486BC3D83}" destId="{647322DB-3349-4D66-A354-DF3CA83B0E70}" srcOrd="0" destOrd="0" presId="urn:microsoft.com/office/officeart/2005/8/layout/hChevron3"/>
    <dgm:cxn modelId="{41DAFAFE-82A6-44A6-AF98-14EE901B3D00}" type="presParOf" srcId="{177CB769-878B-4A05-BB8D-D50486BC3D83}" destId="{750FCAE8-4505-413F-BB97-E5BD19306CEC}" srcOrd="1" destOrd="0" presId="urn:microsoft.com/office/officeart/2005/8/layout/hChevron3"/>
    <dgm:cxn modelId="{B5B79543-6534-4A51-B75E-CC6EB070D0BF}" type="presParOf" srcId="{177CB769-878B-4A05-BB8D-D50486BC3D83}" destId="{F2470A1E-F635-4447-BD58-3A925C08EE18}" srcOrd="2" destOrd="0" presId="urn:microsoft.com/office/officeart/2005/8/layout/hChevron3"/>
    <dgm:cxn modelId="{25B22057-C4D6-4F50-903E-6B9FF1024BD1}" type="presParOf" srcId="{177CB769-878B-4A05-BB8D-D50486BC3D83}" destId="{56043BD7-7C25-4643-8341-ADE4986FFDA2}" srcOrd="3" destOrd="0" presId="urn:microsoft.com/office/officeart/2005/8/layout/hChevron3"/>
    <dgm:cxn modelId="{376F081F-E5D3-4653-A869-DB63A2A8268A}" type="presParOf" srcId="{177CB769-878B-4A05-BB8D-D50486BC3D83}" destId="{F3A1F2B0-275A-4FF5-AEBD-44DF6F505E77}" srcOrd="4" destOrd="0" presId="urn:microsoft.com/office/officeart/2005/8/layout/hChevron3"/>
    <dgm:cxn modelId="{3C5C30FB-3112-43A3-ABBB-CCFC2278CE6A}" type="presParOf" srcId="{177CB769-878B-4A05-BB8D-D50486BC3D83}" destId="{8D449619-DAB2-42B2-90BA-AACB9CD464FD}" srcOrd="5" destOrd="0" presId="urn:microsoft.com/office/officeart/2005/8/layout/hChevron3"/>
    <dgm:cxn modelId="{0DDB534D-27EB-40D6-B5FD-47A5B95C7076}" type="presParOf" srcId="{177CB769-878B-4A05-BB8D-D50486BC3D83}" destId="{5398BF63-6BB4-4914-A75B-A8BB1F77C2CD}" srcOrd="6" destOrd="0" presId="urn:microsoft.com/office/officeart/2005/8/layout/hChevron3"/>
    <dgm:cxn modelId="{BDBD9670-67A8-4839-8F92-A1559F7F13E7}" type="presParOf" srcId="{177CB769-878B-4A05-BB8D-D50486BC3D83}" destId="{D9A00DE4-8C3B-407E-B396-B8EAAE80F155}" srcOrd="7" destOrd="0" presId="urn:microsoft.com/office/officeart/2005/8/layout/hChevron3"/>
    <dgm:cxn modelId="{2D30D7E4-7D6F-4B46-9818-216B29E926EC}" type="presParOf" srcId="{177CB769-878B-4A05-BB8D-D50486BC3D83}" destId="{3897D69E-85E9-40FB-98CA-3BE17CD9C0E8}" srcOrd="8" destOrd="0" presId="urn:microsoft.com/office/officeart/2005/8/layout/hChevron3"/>
    <dgm:cxn modelId="{E4F7BA66-36B8-4EDE-A572-A722ADBD15C8}" type="presParOf" srcId="{177CB769-878B-4A05-BB8D-D50486BC3D83}" destId="{ED8AB2CD-95C6-4F18-85C6-46574AC505AA}" srcOrd="9" destOrd="0" presId="urn:microsoft.com/office/officeart/2005/8/layout/hChevron3"/>
    <dgm:cxn modelId="{C377560A-A324-4D88-8374-D0B4B9EA6401}" type="presParOf" srcId="{177CB769-878B-4A05-BB8D-D50486BC3D83}" destId="{F6F64DD3-C322-44D8-BC26-E0D9B53A6648}" srcOrd="10" destOrd="0" presId="urn:microsoft.com/office/officeart/2005/8/layout/hChevron3"/>
    <dgm:cxn modelId="{0261F2A0-9F5D-4336-99DF-3BB1E059BFE6}" type="presParOf" srcId="{177CB769-878B-4A05-BB8D-D50486BC3D83}" destId="{22E08E56-3C0B-4439-B898-2C7A59B0CF4B}" srcOrd="11" destOrd="0" presId="urn:microsoft.com/office/officeart/2005/8/layout/hChevron3"/>
    <dgm:cxn modelId="{35DFC899-C41E-44B0-98EE-B74B4713C76B}" type="presParOf" srcId="{177CB769-878B-4A05-BB8D-D50486BC3D83}" destId="{56B2B12D-82CF-43BD-A28E-A29DD94AEBA2}" srcOrd="1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BEA7225-B2FD-45A3-8E2C-D99F88280F55}" type="doc">
      <dgm:prSet loTypeId="urn:microsoft.com/office/officeart/2005/8/layout/hChevron3" loCatId="process" qsTypeId="urn:microsoft.com/office/officeart/2005/8/quickstyle/simple1" qsCatId="simple" csTypeId="urn:microsoft.com/office/officeart/2005/8/colors/accent0_3" csCatId="mainScheme" phldr="1"/>
      <dgm:spPr/>
    </dgm:pt>
    <dgm:pt modelId="{ED45676F-3654-47BB-BC76-AF8BFB563B54}">
      <dgm:prSet phldrT="[Texto]" custT="1"/>
      <dgm:spPr>
        <a:solidFill>
          <a:schemeClr val="tx2">
            <a:lumMod val="40000"/>
            <a:lumOff val="60000"/>
          </a:schemeClr>
        </a:solidFill>
      </dgm:spPr>
      <dgm:t>
        <a:bodyPr/>
        <a:lstStyle/>
        <a:p>
          <a:endParaRPr lang="es-ES" sz="2000" dirty="0">
            <a:latin typeface="Times New Roman" pitchFamily="18" charset="0"/>
            <a:cs typeface="Times New Roman" pitchFamily="18" charset="0"/>
          </a:endParaRPr>
        </a:p>
      </dgm:t>
    </dgm:pt>
    <dgm:pt modelId="{89A1D991-6E0A-418F-A024-309C075DB206}" type="parTrans" cxnId="{F34AD342-98A5-4F5A-85F2-98A330465175}">
      <dgm:prSet/>
      <dgm:spPr/>
      <dgm:t>
        <a:bodyPr/>
        <a:lstStyle/>
        <a:p>
          <a:endParaRPr lang="es-ES"/>
        </a:p>
      </dgm:t>
    </dgm:pt>
    <dgm:pt modelId="{E7247D2D-CD1B-4C0C-9D90-4F9E6CA7EEC0}" type="sibTrans" cxnId="{F34AD342-98A5-4F5A-85F2-98A330465175}">
      <dgm:prSet/>
      <dgm:spPr/>
      <dgm:t>
        <a:bodyPr/>
        <a:lstStyle/>
        <a:p>
          <a:endParaRPr lang="es-ES"/>
        </a:p>
      </dgm:t>
    </dgm:pt>
    <dgm:pt modelId="{DBB4AF4C-D427-485C-A09F-D4960A6A522F}">
      <dgm:prSet phldrT="[Texto]"/>
      <dgm:spPr>
        <a:solidFill>
          <a:schemeClr val="tx2">
            <a:lumMod val="40000"/>
            <a:lumOff val="60000"/>
          </a:schemeClr>
        </a:solidFill>
      </dgm:spPr>
      <dgm:t>
        <a:bodyPr/>
        <a:lstStyle/>
        <a:p>
          <a:endParaRPr lang="es-ES" dirty="0"/>
        </a:p>
      </dgm:t>
    </dgm:pt>
    <dgm:pt modelId="{65934101-F679-4662-9907-0748F1089F7D}" type="parTrans" cxnId="{03913AC0-B2F3-4891-9EA4-FF89B56B57EB}">
      <dgm:prSet/>
      <dgm:spPr/>
      <dgm:t>
        <a:bodyPr/>
        <a:lstStyle/>
        <a:p>
          <a:endParaRPr lang="es-ES"/>
        </a:p>
      </dgm:t>
    </dgm:pt>
    <dgm:pt modelId="{48466301-398B-4C40-9D96-ED9015D82BC4}" type="sibTrans" cxnId="{03913AC0-B2F3-4891-9EA4-FF89B56B57EB}">
      <dgm:prSet/>
      <dgm:spPr/>
      <dgm:t>
        <a:bodyPr/>
        <a:lstStyle/>
        <a:p>
          <a:endParaRPr lang="es-ES"/>
        </a:p>
      </dgm:t>
    </dgm:pt>
    <dgm:pt modelId="{9E3B6C70-9A6A-4523-9545-A973D4FC90F2}">
      <dgm:prSet phldrT="[Texto]" custT="1"/>
      <dgm:spPr>
        <a:solidFill>
          <a:schemeClr val="tx2">
            <a:lumMod val="40000"/>
            <a:lumOff val="60000"/>
          </a:schemeClr>
        </a:solidFill>
        <a:ln>
          <a:solidFill>
            <a:schemeClr val="tx2">
              <a:lumMod val="20000"/>
              <a:lumOff val="80000"/>
            </a:schemeClr>
          </a:solidFill>
        </a:ln>
      </dgm:spPr>
      <dgm:t>
        <a:bodyPr/>
        <a:lstStyle/>
        <a:p>
          <a:r>
            <a:rPr lang="es-ES" sz="1800" dirty="0"/>
            <a:t> </a:t>
          </a:r>
          <a:endParaRPr lang="es-ES" sz="1900" dirty="0">
            <a:latin typeface="Times New Roman" pitchFamily="18" charset="0"/>
            <a:cs typeface="Times New Roman" pitchFamily="18" charset="0"/>
          </a:endParaRPr>
        </a:p>
      </dgm:t>
    </dgm:pt>
    <dgm:pt modelId="{92C1F0F0-F767-4EDB-A13F-CC4EE96011C1}" type="parTrans" cxnId="{5C117D02-61C6-42D3-8B45-7E07EFCDDB44}">
      <dgm:prSet/>
      <dgm:spPr/>
      <dgm:t>
        <a:bodyPr/>
        <a:lstStyle/>
        <a:p>
          <a:endParaRPr lang="es-ES"/>
        </a:p>
      </dgm:t>
    </dgm:pt>
    <dgm:pt modelId="{BEB0CEE9-2D0C-41CA-ABE1-1598CF66FDF3}" type="sibTrans" cxnId="{5C117D02-61C6-42D3-8B45-7E07EFCDDB44}">
      <dgm:prSet/>
      <dgm:spPr/>
      <dgm:t>
        <a:bodyPr/>
        <a:lstStyle/>
        <a:p>
          <a:endParaRPr lang="es-ES"/>
        </a:p>
      </dgm:t>
    </dgm:pt>
    <dgm:pt modelId="{14E9C638-F403-4B88-B9D6-E88F92204760}">
      <dgm:prSet phldrT="[Texto]"/>
      <dgm:spPr>
        <a:solidFill>
          <a:schemeClr val="tx2"/>
        </a:solidFill>
        <a:ln>
          <a:solidFill>
            <a:schemeClr val="tx2">
              <a:lumMod val="20000"/>
              <a:lumOff val="80000"/>
            </a:schemeClr>
          </a:solidFill>
        </a:ln>
      </dgm:spPr>
      <dgm:t>
        <a:bodyPr/>
        <a:lstStyle/>
        <a:p>
          <a:r>
            <a:rPr lang="es-ES" dirty="0">
              <a:latin typeface="Times New Roman" pitchFamily="18" charset="0"/>
              <a:cs typeface="Times New Roman" pitchFamily="18" charset="0"/>
            </a:rPr>
            <a:t>Paso 4</a:t>
          </a:r>
        </a:p>
      </dgm:t>
    </dgm:pt>
    <dgm:pt modelId="{EB7BF30A-B27D-4600-8E38-988CDE21DD3F}" type="parTrans" cxnId="{3984C634-1935-496D-B26B-6973B52066B3}">
      <dgm:prSet/>
      <dgm:spPr/>
      <dgm:t>
        <a:bodyPr/>
        <a:lstStyle/>
        <a:p>
          <a:endParaRPr lang="es-ES"/>
        </a:p>
      </dgm:t>
    </dgm:pt>
    <dgm:pt modelId="{896DEF2A-74AB-4AB7-8665-D088BC3EEF45}" type="sibTrans" cxnId="{3984C634-1935-496D-B26B-6973B52066B3}">
      <dgm:prSet/>
      <dgm:spPr/>
      <dgm:t>
        <a:bodyPr/>
        <a:lstStyle/>
        <a:p>
          <a:endParaRPr lang="es-ES"/>
        </a:p>
      </dgm:t>
    </dgm:pt>
    <dgm:pt modelId="{1CCBAB7E-CDAF-459C-BC89-3476BE0C0B27}">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D0BA7D41-67F2-41E3-A878-FBB71DE82261}" type="parTrans" cxnId="{2C396ADA-5403-4AA8-8EC9-4C25846DB538}">
      <dgm:prSet/>
      <dgm:spPr/>
      <dgm:t>
        <a:bodyPr/>
        <a:lstStyle/>
        <a:p>
          <a:endParaRPr lang="es-ES"/>
        </a:p>
      </dgm:t>
    </dgm:pt>
    <dgm:pt modelId="{0BFF4490-C6E4-47E1-AB54-7DC16D7A714B}" type="sibTrans" cxnId="{2C396ADA-5403-4AA8-8EC9-4C25846DB538}">
      <dgm:prSet/>
      <dgm:spPr/>
      <dgm:t>
        <a:bodyPr/>
        <a:lstStyle/>
        <a:p>
          <a:endParaRPr lang="es-ES"/>
        </a:p>
      </dgm:t>
    </dgm:pt>
    <dgm:pt modelId="{D067D182-7467-4F2E-B17A-BC25CF2CB4D0}">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2F742C27-648E-4A12-85FF-CA8CC598EDB9}" type="parTrans" cxnId="{D9BC8FF0-87D5-4C44-9C12-8E69D959BDC9}">
      <dgm:prSet/>
      <dgm:spPr/>
      <dgm:t>
        <a:bodyPr/>
        <a:lstStyle/>
        <a:p>
          <a:endParaRPr lang="es-ES"/>
        </a:p>
      </dgm:t>
    </dgm:pt>
    <dgm:pt modelId="{82D8802C-82C0-4F6B-A80F-BCC3CCAF6719}" type="sibTrans" cxnId="{D9BC8FF0-87D5-4C44-9C12-8E69D959BDC9}">
      <dgm:prSet/>
      <dgm:spPr/>
      <dgm:t>
        <a:bodyPr/>
        <a:lstStyle/>
        <a:p>
          <a:endParaRPr lang="es-ES"/>
        </a:p>
      </dgm:t>
    </dgm:pt>
    <dgm:pt modelId="{62FE84D8-952B-4DB4-BBC9-3B172FD6CEED}">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BB1C23F7-1762-4A16-A740-9FCCD3BAD54A}" type="parTrans" cxnId="{421CA6E3-D2CF-44C4-BE09-EAAFB73D0105}">
      <dgm:prSet/>
      <dgm:spPr/>
      <dgm:t>
        <a:bodyPr/>
        <a:lstStyle/>
        <a:p>
          <a:endParaRPr lang="es-ES"/>
        </a:p>
      </dgm:t>
    </dgm:pt>
    <dgm:pt modelId="{DD4E188E-940D-4507-9DB1-F950592FDCF2}" type="sibTrans" cxnId="{421CA6E3-D2CF-44C4-BE09-EAAFB73D0105}">
      <dgm:prSet/>
      <dgm:spPr/>
      <dgm:t>
        <a:bodyPr/>
        <a:lstStyle/>
        <a:p>
          <a:endParaRPr lang="es-ES"/>
        </a:p>
      </dgm:t>
    </dgm:pt>
    <dgm:pt modelId="{177CB769-878B-4A05-BB8D-D50486BC3D83}" type="pres">
      <dgm:prSet presAssocID="{DBEA7225-B2FD-45A3-8E2C-D99F88280F55}" presName="Name0" presStyleCnt="0">
        <dgm:presLayoutVars>
          <dgm:dir/>
          <dgm:resizeHandles val="exact"/>
        </dgm:presLayoutVars>
      </dgm:prSet>
      <dgm:spPr/>
    </dgm:pt>
    <dgm:pt modelId="{647322DB-3349-4D66-A354-DF3CA83B0E70}" type="pres">
      <dgm:prSet presAssocID="{ED45676F-3654-47BB-BC76-AF8BFB563B54}" presName="parTxOnly" presStyleLbl="node1" presStyleIdx="0" presStyleCnt="7">
        <dgm:presLayoutVars>
          <dgm:bulletEnabled val="1"/>
        </dgm:presLayoutVars>
      </dgm:prSet>
      <dgm:spPr/>
    </dgm:pt>
    <dgm:pt modelId="{750FCAE8-4505-413F-BB97-E5BD19306CEC}" type="pres">
      <dgm:prSet presAssocID="{E7247D2D-CD1B-4C0C-9D90-4F9E6CA7EEC0}" presName="parSpace" presStyleCnt="0"/>
      <dgm:spPr/>
    </dgm:pt>
    <dgm:pt modelId="{F2470A1E-F635-4447-BD58-3A925C08EE18}" type="pres">
      <dgm:prSet presAssocID="{DBB4AF4C-D427-485C-A09F-D4960A6A522F}" presName="parTxOnly" presStyleLbl="node1" presStyleIdx="1" presStyleCnt="7">
        <dgm:presLayoutVars>
          <dgm:bulletEnabled val="1"/>
        </dgm:presLayoutVars>
      </dgm:prSet>
      <dgm:spPr/>
    </dgm:pt>
    <dgm:pt modelId="{56043BD7-7C25-4643-8341-ADE4986FFDA2}" type="pres">
      <dgm:prSet presAssocID="{48466301-398B-4C40-9D96-ED9015D82BC4}" presName="parSpace" presStyleCnt="0"/>
      <dgm:spPr/>
    </dgm:pt>
    <dgm:pt modelId="{F3A1F2B0-275A-4FF5-AEBD-44DF6F505E77}" type="pres">
      <dgm:prSet presAssocID="{9E3B6C70-9A6A-4523-9545-A973D4FC90F2}" presName="parTxOnly" presStyleLbl="node1" presStyleIdx="2" presStyleCnt="7">
        <dgm:presLayoutVars>
          <dgm:bulletEnabled val="1"/>
        </dgm:presLayoutVars>
      </dgm:prSet>
      <dgm:spPr/>
    </dgm:pt>
    <dgm:pt modelId="{8D449619-DAB2-42B2-90BA-AACB9CD464FD}" type="pres">
      <dgm:prSet presAssocID="{BEB0CEE9-2D0C-41CA-ABE1-1598CF66FDF3}" presName="parSpace" presStyleCnt="0"/>
      <dgm:spPr/>
    </dgm:pt>
    <dgm:pt modelId="{5398BF63-6BB4-4914-A75B-A8BB1F77C2CD}" type="pres">
      <dgm:prSet presAssocID="{14E9C638-F403-4B88-B9D6-E88F92204760}" presName="parTxOnly" presStyleLbl="node1" presStyleIdx="3" presStyleCnt="7">
        <dgm:presLayoutVars>
          <dgm:bulletEnabled val="1"/>
        </dgm:presLayoutVars>
      </dgm:prSet>
      <dgm:spPr/>
    </dgm:pt>
    <dgm:pt modelId="{D9A00DE4-8C3B-407E-B396-B8EAAE80F155}" type="pres">
      <dgm:prSet presAssocID="{896DEF2A-74AB-4AB7-8665-D088BC3EEF45}" presName="parSpace" presStyleCnt="0"/>
      <dgm:spPr/>
    </dgm:pt>
    <dgm:pt modelId="{3897D69E-85E9-40FB-98CA-3BE17CD9C0E8}" type="pres">
      <dgm:prSet presAssocID="{1CCBAB7E-CDAF-459C-BC89-3476BE0C0B27}" presName="parTxOnly" presStyleLbl="node1" presStyleIdx="4" presStyleCnt="7">
        <dgm:presLayoutVars>
          <dgm:bulletEnabled val="1"/>
        </dgm:presLayoutVars>
      </dgm:prSet>
      <dgm:spPr/>
    </dgm:pt>
    <dgm:pt modelId="{ED8AB2CD-95C6-4F18-85C6-46574AC505AA}" type="pres">
      <dgm:prSet presAssocID="{0BFF4490-C6E4-47E1-AB54-7DC16D7A714B}" presName="parSpace" presStyleCnt="0"/>
      <dgm:spPr/>
    </dgm:pt>
    <dgm:pt modelId="{F6F64DD3-C322-44D8-BC26-E0D9B53A6648}" type="pres">
      <dgm:prSet presAssocID="{D067D182-7467-4F2E-B17A-BC25CF2CB4D0}" presName="parTxOnly" presStyleLbl="node1" presStyleIdx="5" presStyleCnt="7">
        <dgm:presLayoutVars>
          <dgm:bulletEnabled val="1"/>
        </dgm:presLayoutVars>
      </dgm:prSet>
      <dgm:spPr/>
    </dgm:pt>
    <dgm:pt modelId="{22E08E56-3C0B-4439-B898-2C7A59B0CF4B}" type="pres">
      <dgm:prSet presAssocID="{82D8802C-82C0-4F6B-A80F-BCC3CCAF6719}" presName="parSpace" presStyleCnt="0"/>
      <dgm:spPr/>
    </dgm:pt>
    <dgm:pt modelId="{56B2B12D-82CF-43BD-A28E-A29DD94AEBA2}" type="pres">
      <dgm:prSet presAssocID="{62FE84D8-952B-4DB4-BBC9-3B172FD6CEED}" presName="parTxOnly" presStyleLbl="node1" presStyleIdx="6" presStyleCnt="7">
        <dgm:presLayoutVars>
          <dgm:bulletEnabled val="1"/>
        </dgm:presLayoutVars>
      </dgm:prSet>
      <dgm:spPr/>
    </dgm:pt>
  </dgm:ptLst>
  <dgm:cxnLst>
    <dgm:cxn modelId="{5C117D02-61C6-42D3-8B45-7E07EFCDDB44}" srcId="{DBEA7225-B2FD-45A3-8E2C-D99F88280F55}" destId="{9E3B6C70-9A6A-4523-9545-A973D4FC90F2}" srcOrd="2" destOrd="0" parTransId="{92C1F0F0-F767-4EDB-A13F-CC4EE96011C1}" sibTransId="{BEB0CEE9-2D0C-41CA-ABE1-1598CF66FDF3}"/>
    <dgm:cxn modelId="{04C1AB29-E2AF-41ED-9F81-5403A2EF376B}" type="presOf" srcId="{D067D182-7467-4F2E-B17A-BC25CF2CB4D0}" destId="{F6F64DD3-C322-44D8-BC26-E0D9B53A6648}" srcOrd="0" destOrd="0" presId="urn:microsoft.com/office/officeart/2005/8/layout/hChevron3"/>
    <dgm:cxn modelId="{3984C634-1935-496D-B26B-6973B52066B3}" srcId="{DBEA7225-B2FD-45A3-8E2C-D99F88280F55}" destId="{14E9C638-F403-4B88-B9D6-E88F92204760}" srcOrd="3" destOrd="0" parTransId="{EB7BF30A-B27D-4600-8E38-988CDE21DD3F}" sibTransId="{896DEF2A-74AB-4AB7-8665-D088BC3EEF45}"/>
    <dgm:cxn modelId="{EF45C43D-DD53-4956-A8D5-6C874623F7FC}" type="presOf" srcId="{14E9C638-F403-4B88-B9D6-E88F92204760}" destId="{5398BF63-6BB4-4914-A75B-A8BB1F77C2CD}" srcOrd="0" destOrd="0" presId="urn:microsoft.com/office/officeart/2005/8/layout/hChevron3"/>
    <dgm:cxn modelId="{F34AD342-98A5-4F5A-85F2-98A330465175}" srcId="{DBEA7225-B2FD-45A3-8E2C-D99F88280F55}" destId="{ED45676F-3654-47BB-BC76-AF8BFB563B54}" srcOrd="0" destOrd="0" parTransId="{89A1D991-6E0A-418F-A024-309C075DB206}" sibTransId="{E7247D2D-CD1B-4C0C-9D90-4F9E6CA7EEC0}"/>
    <dgm:cxn modelId="{43BB2281-A99B-47F0-A330-534AEEC07111}" type="presOf" srcId="{1CCBAB7E-CDAF-459C-BC89-3476BE0C0B27}" destId="{3897D69E-85E9-40FB-98CA-3BE17CD9C0E8}" srcOrd="0" destOrd="0" presId="urn:microsoft.com/office/officeart/2005/8/layout/hChevron3"/>
    <dgm:cxn modelId="{7C141D96-CFB9-4DF1-AF3F-2F7DF2DF0C5F}" type="presOf" srcId="{62FE84D8-952B-4DB4-BBC9-3B172FD6CEED}" destId="{56B2B12D-82CF-43BD-A28E-A29DD94AEBA2}" srcOrd="0" destOrd="0" presId="urn:microsoft.com/office/officeart/2005/8/layout/hChevron3"/>
    <dgm:cxn modelId="{A2F8409B-8685-4B3B-8FC2-C3AAD14BA99B}" type="presOf" srcId="{9E3B6C70-9A6A-4523-9545-A973D4FC90F2}" destId="{F3A1F2B0-275A-4FF5-AEBD-44DF6F505E77}" srcOrd="0" destOrd="0" presId="urn:microsoft.com/office/officeart/2005/8/layout/hChevron3"/>
    <dgm:cxn modelId="{4A9CA1A6-033B-4A6C-9BA7-CE4470EC3108}" type="presOf" srcId="{DBEA7225-B2FD-45A3-8E2C-D99F88280F55}" destId="{177CB769-878B-4A05-BB8D-D50486BC3D83}" srcOrd="0" destOrd="0" presId="urn:microsoft.com/office/officeart/2005/8/layout/hChevron3"/>
    <dgm:cxn modelId="{E0FA27B1-0995-4ADE-8CE5-44AAACEB2748}" type="presOf" srcId="{ED45676F-3654-47BB-BC76-AF8BFB563B54}" destId="{647322DB-3349-4D66-A354-DF3CA83B0E70}" srcOrd="0" destOrd="0" presId="urn:microsoft.com/office/officeart/2005/8/layout/hChevron3"/>
    <dgm:cxn modelId="{03913AC0-B2F3-4891-9EA4-FF89B56B57EB}" srcId="{DBEA7225-B2FD-45A3-8E2C-D99F88280F55}" destId="{DBB4AF4C-D427-485C-A09F-D4960A6A522F}" srcOrd="1" destOrd="0" parTransId="{65934101-F679-4662-9907-0748F1089F7D}" sibTransId="{48466301-398B-4C40-9D96-ED9015D82BC4}"/>
    <dgm:cxn modelId="{2C396ADA-5403-4AA8-8EC9-4C25846DB538}" srcId="{DBEA7225-B2FD-45A3-8E2C-D99F88280F55}" destId="{1CCBAB7E-CDAF-459C-BC89-3476BE0C0B27}" srcOrd="4" destOrd="0" parTransId="{D0BA7D41-67F2-41E3-A878-FBB71DE82261}" sibTransId="{0BFF4490-C6E4-47E1-AB54-7DC16D7A714B}"/>
    <dgm:cxn modelId="{11EEE4DD-0D54-49A5-AD95-653A419BE295}" type="presOf" srcId="{DBB4AF4C-D427-485C-A09F-D4960A6A522F}" destId="{F2470A1E-F635-4447-BD58-3A925C08EE18}" srcOrd="0" destOrd="0" presId="urn:microsoft.com/office/officeart/2005/8/layout/hChevron3"/>
    <dgm:cxn modelId="{421CA6E3-D2CF-44C4-BE09-EAAFB73D0105}" srcId="{DBEA7225-B2FD-45A3-8E2C-D99F88280F55}" destId="{62FE84D8-952B-4DB4-BBC9-3B172FD6CEED}" srcOrd="6" destOrd="0" parTransId="{BB1C23F7-1762-4A16-A740-9FCCD3BAD54A}" sibTransId="{DD4E188E-940D-4507-9DB1-F950592FDCF2}"/>
    <dgm:cxn modelId="{D9BC8FF0-87D5-4C44-9C12-8E69D959BDC9}" srcId="{DBEA7225-B2FD-45A3-8E2C-D99F88280F55}" destId="{D067D182-7467-4F2E-B17A-BC25CF2CB4D0}" srcOrd="5" destOrd="0" parTransId="{2F742C27-648E-4A12-85FF-CA8CC598EDB9}" sibTransId="{82D8802C-82C0-4F6B-A80F-BCC3CCAF6719}"/>
    <dgm:cxn modelId="{3B71FC9C-0307-4BD3-898A-98F1EBFB6ED6}" type="presParOf" srcId="{177CB769-878B-4A05-BB8D-D50486BC3D83}" destId="{647322DB-3349-4D66-A354-DF3CA83B0E70}" srcOrd="0" destOrd="0" presId="urn:microsoft.com/office/officeart/2005/8/layout/hChevron3"/>
    <dgm:cxn modelId="{BC4897FE-C480-4DA7-BEBB-54A38073FBD8}" type="presParOf" srcId="{177CB769-878B-4A05-BB8D-D50486BC3D83}" destId="{750FCAE8-4505-413F-BB97-E5BD19306CEC}" srcOrd="1" destOrd="0" presId="urn:microsoft.com/office/officeart/2005/8/layout/hChevron3"/>
    <dgm:cxn modelId="{B9068048-36C6-4B41-931F-CDFA3B7BC78B}" type="presParOf" srcId="{177CB769-878B-4A05-BB8D-D50486BC3D83}" destId="{F2470A1E-F635-4447-BD58-3A925C08EE18}" srcOrd="2" destOrd="0" presId="urn:microsoft.com/office/officeart/2005/8/layout/hChevron3"/>
    <dgm:cxn modelId="{D896B992-795E-4A1F-9328-8214C3133FEB}" type="presParOf" srcId="{177CB769-878B-4A05-BB8D-D50486BC3D83}" destId="{56043BD7-7C25-4643-8341-ADE4986FFDA2}" srcOrd="3" destOrd="0" presId="urn:microsoft.com/office/officeart/2005/8/layout/hChevron3"/>
    <dgm:cxn modelId="{35625DDD-3F52-46C0-BA4B-1ACC90AF32D0}" type="presParOf" srcId="{177CB769-878B-4A05-BB8D-D50486BC3D83}" destId="{F3A1F2B0-275A-4FF5-AEBD-44DF6F505E77}" srcOrd="4" destOrd="0" presId="urn:microsoft.com/office/officeart/2005/8/layout/hChevron3"/>
    <dgm:cxn modelId="{BC2967C5-311E-472D-BFE4-6F79C84F4DB1}" type="presParOf" srcId="{177CB769-878B-4A05-BB8D-D50486BC3D83}" destId="{8D449619-DAB2-42B2-90BA-AACB9CD464FD}" srcOrd="5" destOrd="0" presId="urn:microsoft.com/office/officeart/2005/8/layout/hChevron3"/>
    <dgm:cxn modelId="{6C68B44B-AF10-4A84-835F-56703E0B4447}" type="presParOf" srcId="{177CB769-878B-4A05-BB8D-D50486BC3D83}" destId="{5398BF63-6BB4-4914-A75B-A8BB1F77C2CD}" srcOrd="6" destOrd="0" presId="urn:microsoft.com/office/officeart/2005/8/layout/hChevron3"/>
    <dgm:cxn modelId="{64C0EAC0-1121-499A-AD97-D0F5534A0BA4}" type="presParOf" srcId="{177CB769-878B-4A05-BB8D-D50486BC3D83}" destId="{D9A00DE4-8C3B-407E-B396-B8EAAE80F155}" srcOrd="7" destOrd="0" presId="urn:microsoft.com/office/officeart/2005/8/layout/hChevron3"/>
    <dgm:cxn modelId="{B678106D-79CB-4E60-A6C4-7BF18D5F6B6A}" type="presParOf" srcId="{177CB769-878B-4A05-BB8D-D50486BC3D83}" destId="{3897D69E-85E9-40FB-98CA-3BE17CD9C0E8}" srcOrd="8" destOrd="0" presId="urn:microsoft.com/office/officeart/2005/8/layout/hChevron3"/>
    <dgm:cxn modelId="{CC8A3555-A7F7-4945-BCAF-36DDFA02D984}" type="presParOf" srcId="{177CB769-878B-4A05-BB8D-D50486BC3D83}" destId="{ED8AB2CD-95C6-4F18-85C6-46574AC505AA}" srcOrd="9" destOrd="0" presId="urn:microsoft.com/office/officeart/2005/8/layout/hChevron3"/>
    <dgm:cxn modelId="{490D4565-557C-4D6F-BDA6-4C652A09F7AE}" type="presParOf" srcId="{177CB769-878B-4A05-BB8D-D50486BC3D83}" destId="{F6F64DD3-C322-44D8-BC26-E0D9B53A6648}" srcOrd="10" destOrd="0" presId="urn:microsoft.com/office/officeart/2005/8/layout/hChevron3"/>
    <dgm:cxn modelId="{8FE8E081-3FE7-4750-9D0F-0CDB7F1018AE}" type="presParOf" srcId="{177CB769-878B-4A05-BB8D-D50486BC3D83}" destId="{22E08E56-3C0B-4439-B898-2C7A59B0CF4B}" srcOrd="11" destOrd="0" presId="urn:microsoft.com/office/officeart/2005/8/layout/hChevron3"/>
    <dgm:cxn modelId="{55E4FD37-5E1D-4EE1-A4EF-E3317F177FDB}" type="presParOf" srcId="{177CB769-878B-4A05-BB8D-D50486BC3D83}" destId="{56B2B12D-82CF-43BD-A28E-A29DD94AEBA2}" srcOrd="12"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BEA7225-B2FD-45A3-8E2C-D99F88280F55}" type="doc">
      <dgm:prSet loTypeId="urn:microsoft.com/office/officeart/2005/8/layout/hChevron3" loCatId="process" qsTypeId="urn:microsoft.com/office/officeart/2005/8/quickstyle/simple1" qsCatId="simple" csTypeId="urn:microsoft.com/office/officeart/2005/8/colors/accent0_3" csCatId="mainScheme" phldr="1"/>
      <dgm:spPr/>
    </dgm:pt>
    <dgm:pt modelId="{ED45676F-3654-47BB-BC76-AF8BFB563B54}">
      <dgm:prSet phldrT="[Texto]" custT="1"/>
      <dgm:spPr>
        <a:solidFill>
          <a:schemeClr val="tx2">
            <a:lumMod val="40000"/>
            <a:lumOff val="60000"/>
          </a:schemeClr>
        </a:solidFill>
      </dgm:spPr>
      <dgm:t>
        <a:bodyPr/>
        <a:lstStyle/>
        <a:p>
          <a:endParaRPr lang="es-ES" sz="2000" dirty="0">
            <a:latin typeface="Times New Roman" pitchFamily="18" charset="0"/>
            <a:cs typeface="Times New Roman" pitchFamily="18" charset="0"/>
          </a:endParaRPr>
        </a:p>
      </dgm:t>
    </dgm:pt>
    <dgm:pt modelId="{89A1D991-6E0A-418F-A024-309C075DB206}" type="parTrans" cxnId="{F34AD342-98A5-4F5A-85F2-98A330465175}">
      <dgm:prSet/>
      <dgm:spPr/>
      <dgm:t>
        <a:bodyPr/>
        <a:lstStyle/>
        <a:p>
          <a:endParaRPr lang="es-ES"/>
        </a:p>
      </dgm:t>
    </dgm:pt>
    <dgm:pt modelId="{E7247D2D-CD1B-4C0C-9D90-4F9E6CA7EEC0}" type="sibTrans" cxnId="{F34AD342-98A5-4F5A-85F2-98A330465175}">
      <dgm:prSet/>
      <dgm:spPr/>
      <dgm:t>
        <a:bodyPr/>
        <a:lstStyle/>
        <a:p>
          <a:endParaRPr lang="es-ES"/>
        </a:p>
      </dgm:t>
    </dgm:pt>
    <dgm:pt modelId="{DBB4AF4C-D427-485C-A09F-D4960A6A522F}">
      <dgm:prSet phldrT="[Texto]"/>
      <dgm:spPr>
        <a:solidFill>
          <a:schemeClr val="tx2">
            <a:lumMod val="40000"/>
            <a:lumOff val="60000"/>
          </a:schemeClr>
        </a:solidFill>
      </dgm:spPr>
      <dgm:t>
        <a:bodyPr/>
        <a:lstStyle/>
        <a:p>
          <a:endParaRPr lang="es-ES" dirty="0"/>
        </a:p>
      </dgm:t>
    </dgm:pt>
    <dgm:pt modelId="{65934101-F679-4662-9907-0748F1089F7D}" type="parTrans" cxnId="{03913AC0-B2F3-4891-9EA4-FF89B56B57EB}">
      <dgm:prSet/>
      <dgm:spPr/>
      <dgm:t>
        <a:bodyPr/>
        <a:lstStyle/>
        <a:p>
          <a:endParaRPr lang="es-ES"/>
        </a:p>
      </dgm:t>
    </dgm:pt>
    <dgm:pt modelId="{48466301-398B-4C40-9D96-ED9015D82BC4}" type="sibTrans" cxnId="{03913AC0-B2F3-4891-9EA4-FF89B56B57EB}">
      <dgm:prSet/>
      <dgm:spPr/>
      <dgm:t>
        <a:bodyPr/>
        <a:lstStyle/>
        <a:p>
          <a:endParaRPr lang="es-ES"/>
        </a:p>
      </dgm:t>
    </dgm:pt>
    <dgm:pt modelId="{9E3B6C70-9A6A-4523-9545-A973D4FC90F2}">
      <dgm:prSet phldrT="[Texto]" custT="1"/>
      <dgm:spPr>
        <a:solidFill>
          <a:schemeClr val="tx2">
            <a:lumMod val="40000"/>
            <a:lumOff val="60000"/>
          </a:schemeClr>
        </a:solidFill>
        <a:ln>
          <a:solidFill>
            <a:schemeClr val="tx2">
              <a:lumMod val="20000"/>
              <a:lumOff val="80000"/>
            </a:schemeClr>
          </a:solidFill>
        </a:ln>
      </dgm:spPr>
      <dgm:t>
        <a:bodyPr/>
        <a:lstStyle/>
        <a:p>
          <a:r>
            <a:rPr lang="es-ES" sz="1800" dirty="0"/>
            <a:t> </a:t>
          </a:r>
          <a:endParaRPr lang="es-ES" sz="1900" dirty="0">
            <a:latin typeface="Times New Roman" pitchFamily="18" charset="0"/>
            <a:cs typeface="Times New Roman" pitchFamily="18" charset="0"/>
          </a:endParaRPr>
        </a:p>
      </dgm:t>
    </dgm:pt>
    <dgm:pt modelId="{92C1F0F0-F767-4EDB-A13F-CC4EE96011C1}" type="parTrans" cxnId="{5C117D02-61C6-42D3-8B45-7E07EFCDDB44}">
      <dgm:prSet/>
      <dgm:spPr/>
      <dgm:t>
        <a:bodyPr/>
        <a:lstStyle/>
        <a:p>
          <a:endParaRPr lang="es-ES"/>
        </a:p>
      </dgm:t>
    </dgm:pt>
    <dgm:pt modelId="{BEB0CEE9-2D0C-41CA-ABE1-1598CF66FDF3}" type="sibTrans" cxnId="{5C117D02-61C6-42D3-8B45-7E07EFCDDB44}">
      <dgm:prSet/>
      <dgm:spPr/>
      <dgm:t>
        <a:bodyPr/>
        <a:lstStyle/>
        <a:p>
          <a:endParaRPr lang="es-ES"/>
        </a:p>
      </dgm:t>
    </dgm:pt>
    <dgm:pt modelId="{14E9C638-F403-4B88-B9D6-E88F92204760}">
      <dgm:prSet phldrT="[Texto]"/>
      <dgm:spPr>
        <a:solidFill>
          <a:schemeClr val="tx2"/>
        </a:solidFill>
        <a:ln>
          <a:solidFill>
            <a:schemeClr val="tx2">
              <a:lumMod val="20000"/>
              <a:lumOff val="80000"/>
            </a:schemeClr>
          </a:solidFill>
        </a:ln>
      </dgm:spPr>
      <dgm:t>
        <a:bodyPr/>
        <a:lstStyle/>
        <a:p>
          <a:r>
            <a:rPr lang="es-ES" dirty="0">
              <a:latin typeface="Times New Roman" pitchFamily="18" charset="0"/>
              <a:cs typeface="Times New Roman" pitchFamily="18" charset="0"/>
            </a:rPr>
            <a:t>Paso 4</a:t>
          </a:r>
        </a:p>
      </dgm:t>
    </dgm:pt>
    <dgm:pt modelId="{EB7BF30A-B27D-4600-8E38-988CDE21DD3F}" type="parTrans" cxnId="{3984C634-1935-496D-B26B-6973B52066B3}">
      <dgm:prSet/>
      <dgm:spPr/>
      <dgm:t>
        <a:bodyPr/>
        <a:lstStyle/>
        <a:p>
          <a:endParaRPr lang="es-ES"/>
        </a:p>
      </dgm:t>
    </dgm:pt>
    <dgm:pt modelId="{896DEF2A-74AB-4AB7-8665-D088BC3EEF45}" type="sibTrans" cxnId="{3984C634-1935-496D-B26B-6973B52066B3}">
      <dgm:prSet/>
      <dgm:spPr/>
      <dgm:t>
        <a:bodyPr/>
        <a:lstStyle/>
        <a:p>
          <a:endParaRPr lang="es-ES"/>
        </a:p>
      </dgm:t>
    </dgm:pt>
    <dgm:pt modelId="{1CCBAB7E-CDAF-459C-BC89-3476BE0C0B27}">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D0BA7D41-67F2-41E3-A878-FBB71DE82261}" type="parTrans" cxnId="{2C396ADA-5403-4AA8-8EC9-4C25846DB538}">
      <dgm:prSet/>
      <dgm:spPr/>
      <dgm:t>
        <a:bodyPr/>
        <a:lstStyle/>
        <a:p>
          <a:endParaRPr lang="es-ES"/>
        </a:p>
      </dgm:t>
    </dgm:pt>
    <dgm:pt modelId="{0BFF4490-C6E4-47E1-AB54-7DC16D7A714B}" type="sibTrans" cxnId="{2C396ADA-5403-4AA8-8EC9-4C25846DB538}">
      <dgm:prSet/>
      <dgm:spPr/>
      <dgm:t>
        <a:bodyPr/>
        <a:lstStyle/>
        <a:p>
          <a:endParaRPr lang="es-ES"/>
        </a:p>
      </dgm:t>
    </dgm:pt>
    <dgm:pt modelId="{D067D182-7467-4F2E-B17A-BC25CF2CB4D0}">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2F742C27-648E-4A12-85FF-CA8CC598EDB9}" type="parTrans" cxnId="{D9BC8FF0-87D5-4C44-9C12-8E69D959BDC9}">
      <dgm:prSet/>
      <dgm:spPr/>
      <dgm:t>
        <a:bodyPr/>
        <a:lstStyle/>
        <a:p>
          <a:endParaRPr lang="es-ES"/>
        </a:p>
      </dgm:t>
    </dgm:pt>
    <dgm:pt modelId="{82D8802C-82C0-4F6B-A80F-BCC3CCAF6719}" type="sibTrans" cxnId="{D9BC8FF0-87D5-4C44-9C12-8E69D959BDC9}">
      <dgm:prSet/>
      <dgm:spPr/>
      <dgm:t>
        <a:bodyPr/>
        <a:lstStyle/>
        <a:p>
          <a:endParaRPr lang="es-ES"/>
        </a:p>
      </dgm:t>
    </dgm:pt>
    <dgm:pt modelId="{62FE84D8-952B-4DB4-BBC9-3B172FD6CEED}">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BB1C23F7-1762-4A16-A740-9FCCD3BAD54A}" type="parTrans" cxnId="{421CA6E3-D2CF-44C4-BE09-EAAFB73D0105}">
      <dgm:prSet/>
      <dgm:spPr/>
      <dgm:t>
        <a:bodyPr/>
        <a:lstStyle/>
        <a:p>
          <a:endParaRPr lang="es-ES"/>
        </a:p>
      </dgm:t>
    </dgm:pt>
    <dgm:pt modelId="{DD4E188E-940D-4507-9DB1-F950592FDCF2}" type="sibTrans" cxnId="{421CA6E3-D2CF-44C4-BE09-EAAFB73D0105}">
      <dgm:prSet/>
      <dgm:spPr/>
      <dgm:t>
        <a:bodyPr/>
        <a:lstStyle/>
        <a:p>
          <a:endParaRPr lang="es-ES"/>
        </a:p>
      </dgm:t>
    </dgm:pt>
    <dgm:pt modelId="{177CB769-878B-4A05-BB8D-D50486BC3D83}" type="pres">
      <dgm:prSet presAssocID="{DBEA7225-B2FD-45A3-8E2C-D99F88280F55}" presName="Name0" presStyleCnt="0">
        <dgm:presLayoutVars>
          <dgm:dir/>
          <dgm:resizeHandles val="exact"/>
        </dgm:presLayoutVars>
      </dgm:prSet>
      <dgm:spPr/>
    </dgm:pt>
    <dgm:pt modelId="{647322DB-3349-4D66-A354-DF3CA83B0E70}" type="pres">
      <dgm:prSet presAssocID="{ED45676F-3654-47BB-BC76-AF8BFB563B54}" presName="parTxOnly" presStyleLbl="node1" presStyleIdx="0" presStyleCnt="7">
        <dgm:presLayoutVars>
          <dgm:bulletEnabled val="1"/>
        </dgm:presLayoutVars>
      </dgm:prSet>
      <dgm:spPr/>
    </dgm:pt>
    <dgm:pt modelId="{750FCAE8-4505-413F-BB97-E5BD19306CEC}" type="pres">
      <dgm:prSet presAssocID="{E7247D2D-CD1B-4C0C-9D90-4F9E6CA7EEC0}" presName="parSpace" presStyleCnt="0"/>
      <dgm:spPr/>
    </dgm:pt>
    <dgm:pt modelId="{F2470A1E-F635-4447-BD58-3A925C08EE18}" type="pres">
      <dgm:prSet presAssocID="{DBB4AF4C-D427-485C-A09F-D4960A6A522F}" presName="parTxOnly" presStyleLbl="node1" presStyleIdx="1" presStyleCnt="7">
        <dgm:presLayoutVars>
          <dgm:bulletEnabled val="1"/>
        </dgm:presLayoutVars>
      </dgm:prSet>
      <dgm:spPr/>
    </dgm:pt>
    <dgm:pt modelId="{56043BD7-7C25-4643-8341-ADE4986FFDA2}" type="pres">
      <dgm:prSet presAssocID="{48466301-398B-4C40-9D96-ED9015D82BC4}" presName="parSpace" presStyleCnt="0"/>
      <dgm:spPr/>
    </dgm:pt>
    <dgm:pt modelId="{F3A1F2B0-275A-4FF5-AEBD-44DF6F505E77}" type="pres">
      <dgm:prSet presAssocID="{9E3B6C70-9A6A-4523-9545-A973D4FC90F2}" presName="parTxOnly" presStyleLbl="node1" presStyleIdx="2" presStyleCnt="7">
        <dgm:presLayoutVars>
          <dgm:bulletEnabled val="1"/>
        </dgm:presLayoutVars>
      </dgm:prSet>
      <dgm:spPr/>
    </dgm:pt>
    <dgm:pt modelId="{8D449619-DAB2-42B2-90BA-AACB9CD464FD}" type="pres">
      <dgm:prSet presAssocID="{BEB0CEE9-2D0C-41CA-ABE1-1598CF66FDF3}" presName="parSpace" presStyleCnt="0"/>
      <dgm:spPr/>
    </dgm:pt>
    <dgm:pt modelId="{5398BF63-6BB4-4914-A75B-A8BB1F77C2CD}" type="pres">
      <dgm:prSet presAssocID="{14E9C638-F403-4B88-B9D6-E88F92204760}" presName="parTxOnly" presStyleLbl="node1" presStyleIdx="3" presStyleCnt="7">
        <dgm:presLayoutVars>
          <dgm:bulletEnabled val="1"/>
        </dgm:presLayoutVars>
      </dgm:prSet>
      <dgm:spPr/>
    </dgm:pt>
    <dgm:pt modelId="{D9A00DE4-8C3B-407E-B396-B8EAAE80F155}" type="pres">
      <dgm:prSet presAssocID="{896DEF2A-74AB-4AB7-8665-D088BC3EEF45}" presName="parSpace" presStyleCnt="0"/>
      <dgm:spPr/>
    </dgm:pt>
    <dgm:pt modelId="{3897D69E-85E9-40FB-98CA-3BE17CD9C0E8}" type="pres">
      <dgm:prSet presAssocID="{1CCBAB7E-CDAF-459C-BC89-3476BE0C0B27}" presName="parTxOnly" presStyleLbl="node1" presStyleIdx="4" presStyleCnt="7">
        <dgm:presLayoutVars>
          <dgm:bulletEnabled val="1"/>
        </dgm:presLayoutVars>
      </dgm:prSet>
      <dgm:spPr/>
    </dgm:pt>
    <dgm:pt modelId="{ED8AB2CD-95C6-4F18-85C6-46574AC505AA}" type="pres">
      <dgm:prSet presAssocID="{0BFF4490-C6E4-47E1-AB54-7DC16D7A714B}" presName="parSpace" presStyleCnt="0"/>
      <dgm:spPr/>
    </dgm:pt>
    <dgm:pt modelId="{F6F64DD3-C322-44D8-BC26-E0D9B53A6648}" type="pres">
      <dgm:prSet presAssocID="{D067D182-7467-4F2E-B17A-BC25CF2CB4D0}" presName="parTxOnly" presStyleLbl="node1" presStyleIdx="5" presStyleCnt="7">
        <dgm:presLayoutVars>
          <dgm:bulletEnabled val="1"/>
        </dgm:presLayoutVars>
      </dgm:prSet>
      <dgm:spPr/>
    </dgm:pt>
    <dgm:pt modelId="{22E08E56-3C0B-4439-B898-2C7A59B0CF4B}" type="pres">
      <dgm:prSet presAssocID="{82D8802C-82C0-4F6B-A80F-BCC3CCAF6719}" presName="parSpace" presStyleCnt="0"/>
      <dgm:spPr/>
    </dgm:pt>
    <dgm:pt modelId="{56B2B12D-82CF-43BD-A28E-A29DD94AEBA2}" type="pres">
      <dgm:prSet presAssocID="{62FE84D8-952B-4DB4-BBC9-3B172FD6CEED}" presName="parTxOnly" presStyleLbl="node1" presStyleIdx="6" presStyleCnt="7">
        <dgm:presLayoutVars>
          <dgm:bulletEnabled val="1"/>
        </dgm:presLayoutVars>
      </dgm:prSet>
      <dgm:spPr/>
    </dgm:pt>
  </dgm:ptLst>
  <dgm:cxnLst>
    <dgm:cxn modelId="{5C117D02-61C6-42D3-8B45-7E07EFCDDB44}" srcId="{DBEA7225-B2FD-45A3-8E2C-D99F88280F55}" destId="{9E3B6C70-9A6A-4523-9545-A973D4FC90F2}" srcOrd="2" destOrd="0" parTransId="{92C1F0F0-F767-4EDB-A13F-CC4EE96011C1}" sibTransId="{BEB0CEE9-2D0C-41CA-ABE1-1598CF66FDF3}"/>
    <dgm:cxn modelId="{513EC819-C2B4-440A-AA8E-3B7756F79AEB}" type="presOf" srcId="{9E3B6C70-9A6A-4523-9545-A973D4FC90F2}" destId="{F3A1F2B0-275A-4FF5-AEBD-44DF6F505E77}" srcOrd="0" destOrd="0" presId="urn:microsoft.com/office/officeart/2005/8/layout/hChevron3"/>
    <dgm:cxn modelId="{F8E1762C-A3C4-46BB-A7C4-7269E6294CFF}" type="presOf" srcId="{ED45676F-3654-47BB-BC76-AF8BFB563B54}" destId="{647322DB-3349-4D66-A354-DF3CA83B0E70}" srcOrd="0" destOrd="0" presId="urn:microsoft.com/office/officeart/2005/8/layout/hChevron3"/>
    <dgm:cxn modelId="{C10A432E-2EAE-4160-9823-5B89731A5627}" type="presOf" srcId="{DBB4AF4C-D427-485C-A09F-D4960A6A522F}" destId="{F2470A1E-F635-4447-BD58-3A925C08EE18}" srcOrd="0" destOrd="0" presId="urn:microsoft.com/office/officeart/2005/8/layout/hChevron3"/>
    <dgm:cxn modelId="{6783B330-6BED-4AAA-817B-657478796160}" type="presOf" srcId="{DBEA7225-B2FD-45A3-8E2C-D99F88280F55}" destId="{177CB769-878B-4A05-BB8D-D50486BC3D83}" srcOrd="0" destOrd="0" presId="urn:microsoft.com/office/officeart/2005/8/layout/hChevron3"/>
    <dgm:cxn modelId="{3984C634-1935-496D-B26B-6973B52066B3}" srcId="{DBEA7225-B2FD-45A3-8E2C-D99F88280F55}" destId="{14E9C638-F403-4B88-B9D6-E88F92204760}" srcOrd="3" destOrd="0" parTransId="{EB7BF30A-B27D-4600-8E38-988CDE21DD3F}" sibTransId="{896DEF2A-74AB-4AB7-8665-D088BC3EEF45}"/>
    <dgm:cxn modelId="{B0E4735B-5AA1-4B77-9D7E-E1E9E40F3DA4}" type="presOf" srcId="{62FE84D8-952B-4DB4-BBC9-3B172FD6CEED}" destId="{56B2B12D-82CF-43BD-A28E-A29DD94AEBA2}" srcOrd="0" destOrd="0" presId="urn:microsoft.com/office/officeart/2005/8/layout/hChevron3"/>
    <dgm:cxn modelId="{F34AD342-98A5-4F5A-85F2-98A330465175}" srcId="{DBEA7225-B2FD-45A3-8E2C-D99F88280F55}" destId="{ED45676F-3654-47BB-BC76-AF8BFB563B54}" srcOrd="0" destOrd="0" parTransId="{89A1D991-6E0A-418F-A024-309C075DB206}" sibTransId="{E7247D2D-CD1B-4C0C-9D90-4F9E6CA7EEC0}"/>
    <dgm:cxn modelId="{9DEA8087-6D8C-4BE9-9066-DC697B7D4904}" type="presOf" srcId="{1CCBAB7E-CDAF-459C-BC89-3476BE0C0B27}" destId="{3897D69E-85E9-40FB-98CA-3BE17CD9C0E8}" srcOrd="0" destOrd="0" presId="urn:microsoft.com/office/officeart/2005/8/layout/hChevron3"/>
    <dgm:cxn modelId="{03913AC0-B2F3-4891-9EA4-FF89B56B57EB}" srcId="{DBEA7225-B2FD-45A3-8E2C-D99F88280F55}" destId="{DBB4AF4C-D427-485C-A09F-D4960A6A522F}" srcOrd="1" destOrd="0" parTransId="{65934101-F679-4662-9907-0748F1089F7D}" sibTransId="{48466301-398B-4C40-9D96-ED9015D82BC4}"/>
    <dgm:cxn modelId="{2C396ADA-5403-4AA8-8EC9-4C25846DB538}" srcId="{DBEA7225-B2FD-45A3-8E2C-D99F88280F55}" destId="{1CCBAB7E-CDAF-459C-BC89-3476BE0C0B27}" srcOrd="4" destOrd="0" parTransId="{D0BA7D41-67F2-41E3-A878-FBB71DE82261}" sibTransId="{0BFF4490-C6E4-47E1-AB54-7DC16D7A714B}"/>
    <dgm:cxn modelId="{D33D79DA-F095-4792-ABF8-69CE3A09002A}" type="presOf" srcId="{D067D182-7467-4F2E-B17A-BC25CF2CB4D0}" destId="{F6F64DD3-C322-44D8-BC26-E0D9B53A6648}" srcOrd="0" destOrd="0" presId="urn:microsoft.com/office/officeart/2005/8/layout/hChevron3"/>
    <dgm:cxn modelId="{421CA6E3-D2CF-44C4-BE09-EAAFB73D0105}" srcId="{DBEA7225-B2FD-45A3-8E2C-D99F88280F55}" destId="{62FE84D8-952B-4DB4-BBC9-3B172FD6CEED}" srcOrd="6" destOrd="0" parTransId="{BB1C23F7-1762-4A16-A740-9FCCD3BAD54A}" sibTransId="{DD4E188E-940D-4507-9DB1-F950592FDCF2}"/>
    <dgm:cxn modelId="{BDDCF2EF-AF4E-4B3B-81C2-DA3DA30FF8C2}" type="presOf" srcId="{14E9C638-F403-4B88-B9D6-E88F92204760}" destId="{5398BF63-6BB4-4914-A75B-A8BB1F77C2CD}" srcOrd="0" destOrd="0" presId="urn:microsoft.com/office/officeart/2005/8/layout/hChevron3"/>
    <dgm:cxn modelId="{D9BC8FF0-87D5-4C44-9C12-8E69D959BDC9}" srcId="{DBEA7225-B2FD-45A3-8E2C-D99F88280F55}" destId="{D067D182-7467-4F2E-B17A-BC25CF2CB4D0}" srcOrd="5" destOrd="0" parTransId="{2F742C27-648E-4A12-85FF-CA8CC598EDB9}" sibTransId="{82D8802C-82C0-4F6B-A80F-BCC3CCAF6719}"/>
    <dgm:cxn modelId="{C370A7A2-D967-4D0E-B490-619BB0366E82}" type="presParOf" srcId="{177CB769-878B-4A05-BB8D-D50486BC3D83}" destId="{647322DB-3349-4D66-A354-DF3CA83B0E70}" srcOrd="0" destOrd="0" presId="urn:microsoft.com/office/officeart/2005/8/layout/hChevron3"/>
    <dgm:cxn modelId="{112D6B05-55DC-4325-9A78-B3FDCB2977F0}" type="presParOf" srcId="{177CB769-878B-4A05-BB8D-D50486BC3D83}" destId="{750FCAE8-4505-413F-BB97-E5BD19306CEC}" srcOrd="1" destOrd="0" presId="urn:microsoft.com/office/officeart/2005/8/layout/hChevron3"/>
    <dgm:cxn modelId="{7E3B5092-9D8B-41EC-99E6-74DEF2006C30}" type="presParOf" srcId="{177CB769-878B-4A05-BB8D-D50486BC3D83}" destId="{F2470A1E-F635-4447-BD58-3A925C08EE18}" srcOrd="2" destOrd="0" presId="urn:microsoft.com/office/officeart/2005/8/layout/hChevron3"/>
    <dgm:cxn modelId="{428B8C14-E75F-40FC-A08F-6EBC0847AEE5}" type="presParOf" srcId="{177CB769-878B-4A05-BB8D-D50486BC3D83}" destId="{56043BD7-7C25-4643-8341-ADE4986FFDA2}" srcOrd="3" destOrd="0" presId="urn:microsoft.com/office/officeart/2005/8/layout/hChevron3"/>
    <dgm:cxn modelId="{76D726EF-D9C8-4447-8FC9-62E64E9295DE}" type="presParOf" srcId="{177CB769-878B-4A05-BB8D-D50486BC3D83}" destId="{F3A1F2B0-275A-4FF5-AEBD-44DF6F505E77}" srcOrd="4" destOrd="0" presId="urn:microsoft.com/office/officeart/2005/8/layout/hChevron3"/>
    <dgm:cxn modelId="{87693E60-8F78-4D0F-AE88-DA5C55159F20}" type="presParOf" srcId="{177CB769-878B-4A05-BB8D-D50486BC3D83}" destId="{8D449619-DAB2-42B2-90BA-AACB9CD464FD}" srcOrd="5" destOrd="0" presId="urn:microsoft.com/office/officeart/2005/8/layout/hChevron3"/>
    <dgm:cxn modelId="{60F23B09-C0FC-450A-ADBA-DBDA5FF24596}" type="presParOf" srcId="{177CB769-878B-4A05-BB8D-D50486BC3D83}" destId="{5398BF63-6BB4-4914-A75B-A8BB1F77C2CD}" srcOrd="6" destOrd="0" presId="urn:microsoft.com/office/officeart/2005/8/layout/hChevron3"/>
    <dgm:cxn modelId="{11531431-AFA3-407A-A5D8-63C95613ECDF}" type="presParOf" srcId="{177CB769-878B-4A05-BB8D-D50486BC3D83}" destId="{D9A00DE4-8C3B-407E-B396-B8EAAE80F155}" srcOrd="7" destOrd="0" presId="urn:microsoft.com/office/officeart/2005/8/layout/hChevron3"/>
    <dgm:cxn modelId="{5ED0D8F3-41E2-45DF-BB9C-EBBDA6E89BD7}" type="presParOf" srcId="{177CB769-878B-4A05-BB8D-D50486BC3D83}" destId="{3897D69E-85E9-40FB-98CA-3BE17CD9C0E8}" srcOrd="8" destOrd="0" presId="urn:microsoft.com/office/officeart/2005/8/layout/hChevron3"/>
    <dgm:cxn modelId="{169E73CF-6261-4047-9520-BFCD4EFE5384}" type="presParOf" srcId="{177CB769-878B-4A05-BB8D-D50486BC3D83}" destId="{ED8AB2CD-95C6-4F18-85C6-46574AC505AA}" srcOrd="9" destOrd="0" presId="urn:microsoft.com/office/officeart/2005/8/layout/hChevron3"/>
    <dgm:cxn modelId="{8B2E937F-1C83-4A7A-A54A-86E9C3CCDDCA}" type="presParOf" srcId="{177CB769-878B-4A05-BB8D-D50486BC3D83}" destId="{F6F64DD3-C322-44D8-BC26-E0D9B53A6648}" srcOrd="10" destOrd="0" presId="urn:microsoft.com/office/officeart/2005/8/layout/hChevron3"/>
    <dgm:cxn modelId="{066EA1A6-B08E-4F19-9495-BA3DFBCDA910}" type="presParOf" srcId="{177CB769-878B-4A05-BB8D-D50486BC3D83}" destId="{22E08E56-3C0B-4439-B898-2C7A59B0CF4B}" srcOrd="11" destOrd="0" presId="urn:microsoft.com/office/officeart/2005/8/layout/hChevron3"/>
    <dgm:cxn modelId="{7D6D895B-8BF8-46A4-A2B4-ECD2840CE087}" type="presParOf" srcId="{177CB769-878B-4A05-BB8D-D50486BC3D83}" destId="{56B2B12D-82CF-43BD-A28E-A29DD94AEBA2}" srcOrd="1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BEA7225-B2FD-45A3-8E2C-D99F88280F55}" type="doc">
      <dgm:prSet loTypeId="urn:microsoft.com/office/officeart/2005/8/layout/hChevron3" loCatId="process" qsTypeId="urn:microsoft.com/office/officeart/2005/8/quickstyle/simple1" qsCatId="simple" csTypeId="urn:microsoft.com/office/officeart/2005/8/colors/accent0_3" csCatId="mainScheme" phldr="1"/>
      <dgm:spPr/>
    </dgm:pt>
    <dgm:pt modelId="{ED45676F-3654-47BB-BC76-AF8BFB563B54}">
      <dgm:prSet phldrT="[Texto]" custT="1"/>
      <dgm:spPr>
        <a:solidFill>
          <a:schemeClr val="tx2">
            <a:lumMod val="40000"/>
            <a:lumOff val="60000"/>
          </a:schemeClr>
        </a:solidFill>
      </dgm:spPr>
      <dgm:t>
        <a:bodyPr/>
        <a:lstStyle/>
        <a:p>
          <a:endParaRPr lang="es-ES" sz="2000" dirty="0">
            <a:latin typeface="Times New Roman" pitchFamily="18" charset="0"/>
            <a:cs typeface="Times New Roman" pitchFamily="18" charset="0"/>
          </a:endParaRPr>
        </a:p>
      </dgm:t>
    </dgm:pt>
    <dgm:pt modelId="{89A1D991-6E0A-418F-A024-309C075DB206}" type="parTrans" cxnId="{F34AD342-98A5-4F5A-85F2-98A330465175}">
      <dgm:prSet/>
      <dgm:spPr/>
      <dgm:t>
        <a:bodyPr/>
        <a:lstStyle/>
        <a:p>
          <a:endParaRPr lang="es-ES"/>
        </a:p>
      </dgm:t>
    </dgm:pt>
    <dgm:pt modelId="{E7247D2D-CD1B-4C0C-9D90-4F9E6CA7EEC0}" type="sibTrans" cxnId="{F34AD342-98A5-4F5A-85F2-98A330465175}">
      <dgm:prSet/>
      <dgm:spPr/>
      <dgm:t>
        <a:bodyPr/>
        <a:lstStyle/>
        <a:p>
          <a:endParaRPr lang="es-ES"/>
        </a:p>
      </dgm:t>
    </dgm:pt>
    <dgm:pt modelId="{DBB4AF4C-D427-485C-A09F-D4960A6A522F}">
      <dgm:prSet phldrT="[Texto]"/>
      <dgm:spPr>
        <a:solidFill>
          <a:schemeClr val="tx2">
            <a:lumMod val="40000"/>
            <a:lumOff val="60000"/>
          </a:schemeClr>
        </a:solidFill>
      </dgm:spPr>
      <dgm:t>
        <a:bodyPr/>
        <a:lstStyle/>
        <a:p>
          <a:endParaRPr lang="es-ES" dirty="0"/>
        </a:p>
      </dgm:t>
    </dgm:pt>
    <dgm:pt modelId="{65934101-F679-4662-9907-0748F1089F7D}" type="parTrans" cxnId="{03913AC0-B2F3-4891-9EA4-FF89B56B57EB}">
      <dgm:prSet/>
      <dgm:spPr/>
      <dgm:t>
        <a:bodyPr/>
        <a:lstStyle/>
        <a:p>
          <a:endParaRPr lang="es-ES"/>
        </a:p>
      </dgm:t>
    </dgm:pt>
    <dgm:pt modelId="{48466301-398B-4C40-9D96-ED9015D82BC4}" type="sibTrans" cxnId="{03913AC0-B2F3-4891-9EA4-FF89B56B57EB}">
      <dgm:prSet/>
      <dgm:spPr/>
      <dgm:t>
        <a:bodyPr/>
        <a:lstStyle/>
        <a:p>
          <a:endParaRPr lang="es-ES"/>
        </a:p>
      </dgm:t>
    </dgm:pt>
    <dgm:pt modelId="{9E3B6C70-9A6A-4523-9545-A973D4FC90F2}">
      <dgm:prSet phldrT="[Texto]" custT="1"/>
      <dgm:spPr>
        <a:solidFill>
          <a:schemeClr val="tx2">
            <a:lumMod val="40000"/>
            <a:lumOff val="60000"/>
          </a:schemeClr>
        </a:solidFill>
        <a:ln>
          <a:solidFill>
            <a:schemeClr val="tx2">
              <a:lumMod val="20000"/>
              <a:lumOff val="80000"/>
            </a:schemeClr>
          </a:solidFill>
        </a:ln>
      </dgm:spPr>
      <dgm:t>
        <a:bodyPr/>
        <a:lstStyle/>
        <a:p>
          <a:r>
            <a:rPr lang="es-ES" sz="1800" dirty="0"/>
            <a:t> </a:t>
          </a:r>
          <a:endParaRPr lang="es-ES" sz="1900" dirty="0">
            <a:latin typeface="Times New Roman" pitchFamily="18" charset="0"/>
            <a:cs typeface="Times New Roman" pitchFamily="18" charset="0"/>
          </a:endParaRPr>
        </a:p>
      </dgm:t>
    </dgm:pt>
    <dgm:pt modelId="{92C1F0F0-F767-4EDB-A13F-CC4EE96011C1}" type="parTrans" cxnId="{5C117D02-61C6-42D3-8B45-7E07EFCDDB44}">
      <dgm:prSet/>
      <dgm:spPr/>
      <dgm:t>
        <a:bodyPr/>
        <a:lstStyle/>
        <a:p>
          <a:endParaRPr lang="es-ES"/>
        </a:p>
      </dgm:t>
    </dgm:pt>
    <dgm:pt modelId="{BEB0CEE9-2D0C-41CA-ABE1-1598CF66FDF3}" type="sibTrans" cxnId="{5C117D02-61C6-42D3-8B45-7E07EFCDDB44}">
      <dgm:prSet/>
      <dgm:spPr/>
      <dgm:t>
        <a:bodyPr/>
        <a:lstStyle/>
        <a:p>
          <a:endParaRPr lang="es-ES"/>
        </a:p>
      </dgm:t>
    </dgm:pt>
    <dgm:pt modelId="{14E9C638-F403-4B88-B9D6-E88F92204760}">
      <dgm:prSet phldrT="[Texto]"/>
      <dgm:spPr>
        <a:solidFill>
          <a:schemeClr val="tx2"/>
        </a:solidFill>
        <a:ln>
          <a:solidFill>
            <a:schemeClr val="tx2">
              <a:lumMod val="20000"/>
              <a:lumOff val="80000"/>
            </a:schemeClr>
          </a:solidFill>
        </a:ln>
      </dgm:spPr>
      <dgm:t>
        <a:bodyPr/>
        <a:lstStyle/>
        <a:p>
          <a:r>
            <a:rPr lang="es-ES" dirty="0">
              <a:latin typeface="Times New Roman" pitchFamily="18" charset="0"/>
              <a:cs typeface="Times New Roman" pitchFamily="18" charset="0"/>
            </a:rPr>
            <a:t>Paso 4</a:t>
          </a:r>
        </a:p>
      </dgm:t>
    </dgm:pt>
    <dgm:pt modelId="{EB7BF30A-B27D-4600-8E38-988CDE21DD3F}" type="parTrans" cxnId="{3984C634-1935-496D-B26B-6973B52066B3}">
      <dgm:prSet/>
      <dgm:spPr/>
      <dgm:t>
        <a:bodyPr/>
        <a:lstStyle/>
        <a:p>
          <a:endParaRPr lang="es-ES"/>
        </a:p>
      </dgm:t>
    </dgm:pt>
    <dgm:pt modelId="{896DEF2A-74AB-4AB7-8665-D088BC3EEF45}" type="sibTrans" cxnId="{3984C634-1935-496D-B26B-6973B52066B3}">
      <dgm:prSet/>
      <dgm:spPr/>
      <dgm:t>
        <a:bodyPr/>
        <a:lstStyle/>
        <a:p>
          <a:endParaRPr lang="es-ES"/>
        </a:p>
      </dgm:t>
    </dgm:pt>
    <dgm:pt modelId="{1CCBAB7E-CDAF-459C-BC89-3476BE0C0B27}">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D0BA7D41-67F2-41E3-A878-FBB71DE82261}" type="parTrans" cxnId="{2C396ADA-5403-4AA8-8EC9-4C25846DB538}">
      <dgm:prSet/>
      <dgm:spPr/>
      <dgm:t>
        <a:bodyPr/>
        <a:lstStyle/>
        <a:p>
          <a:endParaRPr lang="es-ES"/>
        </a:p>
      </dgm:t>
    </dgm:pt>
    <dgm:pt modelId="{0BFF4490-C6E4-47E1-AB54-7DC16D7A714B}" type="sibTrans" cxnId="{2C396ADA-5403-4AA8-8EC9-4C25846DB538}">
      <dgm:prSet/>
      <dgm:spPr/>
      <dgm:t>
        <a:bodyPr/>
        <a:lstStyle/>
        <a:p>
          <a:endParaRPr lang="es-ES"/>
        </a:p>
      </dgm:t>
    </dgm:pt>
    <dgm:pt modelId="{D067D182-7467-4F2E-B17A-BC25CF2CB4D0}">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2F742C27-648E-4A12-85FF-CA8CC598EDB9}" type="parTrans" cxnId="{D9BC8FF0-87D5-4C44-9C12-8E69D959BDC9}">
      <dgm:prSet/>
      <dgm:spPr/>
      <dgm:t>
        <a:bodyPr/>
        <a:lstStyle/>
        <a:p>
          <a:endParaRPr lang="es-ES"/>
        </a:p>
      </dgm:t>
    </dgm:pt>
    <dgm:pt modelId="{82D8802C-82C0-4F6B-A80F-BCC3CCAF6719}" type="sibTrans" cxnId="{D9BC8FF0-87D5-4C44-9C12-8E69D959BDC9}">
      <dgm:prSet/>
      <dgm:spPr/>
      <dgm:t>
        <a:bodyPr/>
        <a:lstStyle/>
        <a:p>
          <a:endParaRPr lang="es-ES"/>
        </a:p>
      </dgm:t>
    </dgm:pt>
    <dgm:pt modelId="{62FE84D8-952B-4DB4-BBC9-3B172FD6CEED}">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BB1C23F7-1762-4A16-A740-9FCCD3BAD54A}" type="parTrans" cxnId="{421CA6E3-D2CF-44C4-BE09-EAAFB73D0105}">
      <dgm:prSet/>
      <dgm:spPr/>
      <dgm:t>
        <a:bodyPr/>
        <a:lstStyle/>
        <a:p>
          <a:endParaRPr lang="es-ES"/>
        </a:p>
      </dgm:t>
    </dgm:pt>
    <dgm:pt modelId="{DD4E188E-940D-4507-9DB1-F950592FDCF2}" type="sibTrans" cxnId="{421CA6E3-D2CF-44C4-BE09-EAAFB73D0105}">
      <dgm:prSet/>
      <dgm:spPr/>
      <dgm:t>
        <a:bodyPr/>
        <a:lstStyle/>
        <a:p>
          <a:endParaRPr lang="es-ES"/>
        </a:p>
      </dgm:t>
    </dgm:pt>
    <dgm:pt modelId="{177CB769-878B-4A05-BB8D-D50486BC3D83}" type="pres">
      <dgm:prSet presAssocID="{DBEA7225-B2FD-45A3-8E2C-D99F88280F55}" presName="Name0" presStyleCnt="0">
        <dgm:presLayoutVars>
          <dgm:dir/>
          <dgm:resizeHandles val="exact"/>
        </dgm:presLayoutVars>
      </dgm:prSet>
      <dgm:spPr/>
    </dgm:pt>
    <dgm:pt modelId="{647322DB-3349-4D66-A354-DF3CA83B0E70}" type="pres">
      <dgm:prSet presAssocID="{ED45676F-3654-47BB-BC76-AF8BFB563B54}" presName="parTxOnly" presStyleLbl="node1" presStyleIdx="0" presStyleCnt="7">
        <dgm:presLayoutVars>
          <dgm:bulletEnabled val="1"/>
        </dgm:presLayoutVars>
      </dgm:prSet>
      <dgm:spPr/>
    </dgm:pt>
    <dgm:pt modelId="{750FCAE8-4505-413F-BB97-E5BD19306CEC}" type="pres">
      <dgm:prSet presAssocID="{E7247D2D-CD1B-4C0C-9D90-4F9E6CA7EEC0}" presName="parSpace" presStyleCnt="0"/>
      <dgm:spPr/>
    </dgm:pt>
    <dgm:pt modelId="{F2470A1E-F635-4447-BD58-3A925C08EE18}" type="pres">
      <dgm:prSet presAssocID="{DBB4AF4C-D427-485C-A09F-D4960A6A522F}" presName="parTxOnly" presStyleLbl="node1" presStyleIdx="1" presStyleCnt="7">
        <dgm:presLayoutVars>
          <dgm:bulletEnabled val="1"/>
        </dgm:presLayoutVars>
      </dgm:prSet>
      <dgm:spPr/>
    </dgm:pt>
    <dgm:pt modelId="{56043BD7-7C25-4643-8341-ADE4986FFDA2}" type="pres">
      <dgm:prSet presAssocID="{48466301-398B-4C40-9D96-ED9015D82BC4}" presName="parSpace" presStyleCnt="0"/>
      <dgm:spPr/>
    </dgm:pt>
    <dgm:pt modelId="{F3A1F2B0-275A-4FF5-AEBD-44DF6F505E77}" type="pres">
      <dgm:prSet presAssocID="{9E3B6C70-9A6A-4523-9545-A973D4FC90F2}" presName="parTxOnly" presStyleLbl="node1" presStyleIdx="2" presStyleCnt="7">
        <dgm:presLayoutVars>
          <dgm:bulletEnabled val="1"/>
        </dgm:presLayoutVars>
      </dgm:prSet>
      <dgm:spPr/>
    </dgm:pt>
    <dgm:pt modelId="{8D449619-DAB2-42B2-90BA-AACB9CD464FD}" type="pres">
      <dgm:prSet presAssocID="{BEB0CEE9-2D0C-41CA-ABE1-1598CF66FDF3}" presName="parSpace" presStyleCnt="0"/>
      <dgm:spPr/>
    </dgm:pt>
    <dgm:pt modelId="{5398BF63-6BB4-4914-A75B-A8BB1F77C2CD}" type="pres">
      <dgm:prSet presAssocID="{14E9C638-F403-4B88-B9D6-E88F92204760}" presName="parTxOnly" presStyleLbl="node1" presStyleIdx="3" presStyleCnt="7">
        <dgm:presLayoutVars>
          <dgm:bulletEnabled val="1"/>
        </dgm:presLayoutVars>
      </dgm:prSet>
      <dgm:spPr/>
    </dgm:pt>
    <dgm:pt modelId="{D9A00DE4-8C3B-407E-B396-B8EAAE80F155}" type="pres">
      <dgm:prSet presAssocID="{896DEF2A-74AB-4AB7-8665-D088BC3EEF45}" presName="parSpace" presStyleCnt="0"/>
      <dgm:spPr/>
    </dgm:pt>
    <dgm:pt modelId="{3897D69E-85E9-40FB-98CA-3BE17CD9C0E8}" type="pres">
      <dgm:prSet presAssocID="{1CCBAB7E-CDAF-459C-BC89-3476BE0C0B27}" presName="parTxOnly" presStyleLbl="node1" presStyleIdx="4" presStyleCnt="7">
        <dgm:presLayoutVars>
          <dgm:bulletEnabled val="1"/>
        </dgm:presLayoutVars>
      </dgm:prSet>
      <dgm:spPr/>
    </dgm:pt>
    <dgm:pt modelId="{ED8AB2CD-95C6-4F18-85C6-46574AC505AA}" type="pres">
      <dgm:prSet presAssocID="{0BFF4490-C6E4-47E1-AB54-7DC16D7A714B}" presName="parSpace" presStyleCnt="0"/>
      <dgm:spPr/>
    </dgm:pt>
    <dgm:pt modelId="{F6F64DD3-C322-44D8-BC26-E0D9B53A6648}" type="pres">
      <dgm:prSet presAssocID="{D067D182-7467-4F2E-B17A-BC25CF2CB4D0}" presName="parTxOnly" presStyleLbl="node1" presStyleIdx="5" presStyleCnt="7">
        <dgm:presLayoutVars>
          <dgm:bulletEnabled val="1"/>
        </dgm:presLayoutVars>
      </dgm:prSet>
      <dgm:spPr/>
    </dgm:pt>
    <dgm:pt modelId="{22E08E56-3C0B-4439-B898-2C7A59B0CF4B}" type="pres">
      <dgm:prSet presAssocID="{82D8802C-82C0-4F6B-A80F-BCC3CCAF6719}" presName="parSpace" presStyleCnt="0"/>
      <dgm:spPr/>
    </dgm:pt>
    <dgm:pt modelId="{56B2B12D-82CF-43BD-A28E-A29DD94AEBA2}" type="pres">
      <dgm:prSet presAssocID="{62FE84D8-952B-4DB4-BBC9-3B172FD6CEED}" presName="parTxOnly" presStyleLbl="node1" presStyleIdx="6" presStyleCnt="7">
        <dgm:presLayoutVars>
          <dgm:bulletEnabled val="1"/>
        </dgm:presLayoutVars>
      </dgm:prSet>
      <dgm:spPr/>
    </dgm:pt>
  </dgm:ptLst>
  <dgm:cxnLst>
    <dgm:cxn modelId="{5C117D02-61C6-42D3-8B45-7E07EFCDDB44}" srcId="{DBEA7225-B2FD-45A3-8E2C-D99F88280F55}" destId="{9E3B6C70-9A6A-4523-9545-A973D4FC90F2}" srcOrd="2" destOrd="0" parTransId="{92C1F0F0-F767-4EDB-A13F-CC4EE96011C1}" sibTransId="{BEB0CEE9-2D0C-41CA-ABE1-1598CF66FDF3}"/>
    <dgm:cxn modelId="{5F46E206-350F-4A24-8D7A-AD3555DD687F}" type="presOf" srcId="{14E9C638-F403-4B88-B9D6-E88F92204760}" destId="{5398BF63-6BB4-4914-A75B-A8BB1F77C2CD}" srcOrd="0" destOrd="0" presId="urn:microsoft.com/office/officeart/2005/8/layout/hChevron3"/>
    <dgm:cxn modelId="{1D66E30A-7972-4886-B036-28A731FE932B}" type="presOf" srcId="{DBB4AF4C-D427-485C-A09F-D4960A6A522F}" destId="{F2470A1E-F635-4447-BD58-3A925C08EE18}" srcOrd="0" destOrd="0" presId="urn:microsoft.com/office/officeart/2005/8/layout/hChevron3"/>
    <dgm:cxn modelId="{CEA61A13-309D-47CA-B068-900FE1537D74}" type="presOf" srcId="{62FE84D8-952B-4DB4-BBC9-3B172FD6CEED}" destId="{56B2B12D-82CF-43BD-A28E-A29DD94AEBA2}" srcOrd="0" destOrd="0" presId="urn:microsoft.com/office/officeart/2005/8/layout/hChevron3"/>
    <dgm:cxn modelId="{3984C634-1935-496D-B26B-6973B52066B3}" srcId="{DBEA7225-B2FD-45A3-8E2C-D99F88280F55}" destId="{14E9C638-F403-4B88-B9D6-E88F92204760}" srcOrd="3" destOrd="0" parTransId="{EB7BF30A-B27D-4600-8E38-988CDE21DD3F}" sibTransId="{896DEF2A-74AB-4AB7-8665-D088BC3EEF45}"/>
    <dgm:cxn modelId="{F34AD342-98A5-4F5A-85F2-98A330465175}" srcId="{DBEA7225-B2FD-45A3-8E2C-D99F88280F55}" destId="{ED45676F-3654-47BB-BC76-AF8BFB563B54}" srcOrd="0" destOrd="0" parTransId="{89A1D991-6E0A-418F-A024-309C075DB206}" sibTransId="{E7247D2D-CD1B-4C0C-9D90-4F9E6CA7EEC0}"/>
    <dgm:cxn modelId="{312B929D-3E41-4DC0-BAEA-671093FFD271}" type="presOf" srcId="{ED45676F-3654-47BB-BC76-AF8BFB563B54}" destId="{647322DB-3349-4D66-A354-DF3CA83B0E70}" srcOrd="0" destOrd="0" presId="urn:microsoft.com/office/officeart/2005/8/layout/hChevron3"/>
    <dgm:cxn modelId="{A278739F-DF68-441F-B241-8AB30C443F51}" type="presOf" srcId="{D067D182-7467-4F2E-B17A-BC25CF2CB4D0}" destId="{F6F64DD3-C322-44D8-BC26-E0D9B53A6648}" srcOrd="0" destOrd="0" presId="urn:microsoft.com/office/officeart/2005/8/layout/hChevron3"/>
    <dgm:cxn modelId="{885B3BA0-A4FE-4DCE-93D8-37883D80ADD0}" type="presOf" srcId="{DBEA7225-B2FD-45A3-8E2C-D99F88280F55}" destId="{177CB769-878B-4A05-BB8D-D50486BC3D83}" srcOrd="0" destOrd="0" presId="urn:microsoft.com/office/officeart/2005/8/layout/hChevron3"/>
    <dgm:cxn modelId="{03913AC0-B2F3-4891-9EA4-FF89B56B57EB}" srcId="{DBEA7225-B2FD-45A3-8E2C-D99F88280F55}" destId="{DBB4AF4C-D427-485C-A09F-D4960A6A522F}" srcOrd="1" destOrd="0" parTransId="{65934101-F679-4662-9907-0748F1089F7D}" sibTransId="{48466301-398B-4C40-9D96-ED9015D82BC4}"/>
    <dgm:cxn modelId="{83C764CC-81BE-4D88-A900-546D32E4F79F}" type="presOf" srcId="{1CCBAB7E-CDAF-459C-BC89-3476BE0C0B27}" destId="{3897D69E-85E9-40FB-98CA-3BE17CD9C0E8}" srcOrd="0" destOrd="0" presId="urn:microsoft.com/office/officeart/2005/8/layout/hChevron3"/>
    <dgm:cxn modelId="{355B46D3-5EF6-4004-AEA4-10D318C769E7}" type="presOf" srcId="{9E3B6C70-9A6A-4523-9545-A973D4FC90F2}" destId="{F3A1F2B0-275A-4FF5-AEBD-44DF6F505E77}" srcOrd="0" destOrd="0" presId="urn:microsoft.com/office/officeart/2005/8/layout/hChevron3"/>
    <dgm:cxn modelId="{2C396ADA-5403-4AA8-8EC9-4C25846DB538}" srcId="{DBEA7225-B2FD-45A3-8E2C-D99F88280F55}" destId="{1CCBAB7E-CDAF-459C-BC89-3476BE0C0B27}" srcOrd="4" destOrd="0" parTransId="{D0BA7D41-67F2-41E3-A878-FBB71DE82261}" sibTransId="{0BFF4490-C6E4-47E1-AB54-7DC16D7A714B}"/>
    <dgm:cxn modelId="{421CA6E3-D2CF-44C4-BE09-EAAFB73D0105}" srcId="{DBEA7225-B2FD-45A3-8E2C-D99F88280F55}" destId="{62FE84D8-952B-4DB4-BBC9-3B172FD6CEED}" srcOrd="6" destOrd="0" parTransId="{BB1C23F7-1762-4A16-A740-9FCCD3BAD54A}" sibTransId="{DD4E188E-940D-4507-9DB1-F950592FDCF2}"/>
    <dgm:cxn modelId="{D9BC8FF0-87D5-4C44-9C12-8E69D959BDC9}" srcId="{DBEA7225-B2FD-45A3-8E2C-D99F88280F55}" destId="{D067D182-7467-4F2E-B17A-BC25CF2CB4D0}" srcOrd="5" destOrd="0" parTransId="{2F742C27-648E-4A12-85FF-CA8CC598EDB9}" sibTransId="{82D8802C-82C0-4F6B-A80F-BCC3CCAF6719}"/>
    <dgm:cxn modelId="{DD57DD71-B86F-42E8-95AF-3CBCAF76834D}" type="presParOf" srcId="{177CB769-878B-4A05-BB8D-D50486BC3D83}" destId="{647322DB-3349-4D66-A354-DF3CA83B0E70}" srcOrd="0" destOrd="0" presId="urn:microsoft.com/office/officeart/2005/8/layout/hChevron3"/>
    <dgm:cxn modelId="{8E64A40B-318B-4170-924D-B4C27641582D}" type="presParOf" srcId="{177CB769-878B-4A05-BB8D-D50486BC3D83}" destId="{750FCAE8-4505-413F-BB97-E5BD19306CEC}" srcOrd="1" destOrd="0" presId="urn:microsoft.com/office/officeart/2005/8/layout/hChevron3"/>
    <dgm:cxn modelId="{8120DA53-FBAC-4C69-9C58-2763C14E6455}" type="presParOf" srcId="{177CB769-878B-4A05-BB8D-D50486BC3D83}" destId="{F2470A1E-F635-4447-BD58-3A925C08EE18}" srcOrd="2" destOrd="0" presId="urn:microsoft.com/office/officeart/2005/8/layout/hChevron3"/>
    <dgm:cxn modelId="{C646724F-F64B-4E26-B679-55458C4B182A}" type="presParOf" srcId="{177CB769-878B-4A05-BB8D-D50486BC3D83}" destId="{56043BD7-7C25-4643-8341-ADE4986FFDA2}" srcOrd="3" destOrd="0" presId="urn:microsoft.com/office/officeart/2005/8/layout/hChevron3"/>
    <dgm:cxn modelId="{7D1DBB36-D589-40B6-AC5A-FEA903BA7F5A}" type="presParOf" srcId="{177CB769-878B-4A05-BB8D-D50486BC3D83}" destId="{F3A1F2B0-275A-4FF5-AEBD-44DF6F505E77}" srcOrd="4" destOrd="0" presId="urn:microsoft.com/office/officeart/2005/8/layout/hChevron3"/>
    <dgm:cxn modelId="{A9E8E126-706A-49D0-99AF-B21F5518FC82}" type="presParOf" srcId="{177CB769-878B-4A05-BB8D-D50486BC3D83}" destId="{8D449619-DAB2-42B2-90BA-AACB9CD464FD}" srcOrd="5" destOrd="0" presId="urn:microsoft.com/office/officeart/2005/8/layout/hChevron3"/>
    <dgm:cxn modelId="{9C1DC55D-B708-40B3-B6B3-CD1E5161EBA2}" type="presParOf" srcId="{177CB769-878B-4A05-BB8D-D50486BC3D83}" destId="{5398BF63-6BB4-4914-A75B-A8BB1F77C2CD}" srcOrd="6" destOrd="0" presId="urn:microsoft.com/office/officeart/2005/8/layout/hChevron3"/>
    <dgm:cxn modelId="{25EA0DDA-DFCE-4578-8CA8-A3CF36245DF6}" type="presParOf" srcId="{177CB769-878B-4A05-BB8D-D50486BC3D83}" destId="{D9A00DE4-8C3B-407E-B396-B8EAAE80F155}" srcOrd="7" destOrd="0" presId="urn:microsoft.com/office/officeart/2005/8/layout/hChevron3"/>
    <dgm:cxn modelId="{6EA72758-1897-462A-9F89-6292E75E74D4}" type="presParOf" srcId="{177CB769-878B-4A05-BB8D-D50486BC3D83}" destId="{3897D69E-85E9-40FB-98CA-3BE17CD9C0E8}" srcOrd="8" destOrd="0" presId="urn:microsoft.com/office/officeart/2005/8/layout/hChevron3"/>
    <dgm:cxn modelId="{B10FB428-F7BF-4C9B-8D1A-A82ADDD1746E}" type="presParOf" srcId="{177CB769-878B-4A05-BB8D-D50486BC3D83}" destId="{ED8AB2CD-95C6-4F18-85C6-46574AC505AA}" srcOrd="9" destOrd="0" presId="urn:microsoft.com/office/officeart/2005/8/layout/hChevron3"/>
    <dgm:cxn modelId="{8F7D9150-680F-4FB9-84DD-08EC6B6F6B5D}" type="presParOf" srcId="{177CB769-878B-4A05-BB8D-D50486BC3D83}" destId="{F6F64DD3-C322-44D8-BC26-E0D9B53A6648}" srcOrd="10" destOrd="0" presId="urn:microsoft.com/office/officeart/2005/8/layout/hChevron3"/>
    <dgm:cxn modelId="{142D5D65-3BC9-4D1A-BD7F-E8DB9EA6117B}" type="presParOf" srcId="{177CB769-878B-4A05-BB8D-D50486BC3D83}" destId="{22E08E56-3C0B-4439-B898-2C7A59B0CF4B}" srcOrd="11" destOrd="0" presId="urn:microsoft.com/office/officeart/2005/8/layout/hChevron3"/>
    <dgm:cxn modelId="{EA29BF59-ED49-4C4B-BAB2-14A218363F72}" type="presParOf" srcId="{177CB769-878B-4A05-BB8D-D50486BC3D83}" destId="{56B2B12D-82CF-43BD-A28E-A29DD94AEBA2}" srcOrd="1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BEA7225-B2FD-45A3-8E2C-D99F88280F55}" type="doc">
      <dgm:prSet loTypeId="urn:microsoft.com/office/officeart/2005/8/layout/hChevron3" loCatId="process" qsTypeId="urn:microsoft.com/office/officeart/2005/8/quickstyle/simple1" qsCatId="simple" csTypeId="urn:microsoft.com/office/officeart/2005/8/colors/accent0_3" csCatId="mainScheme" phldr="1"/>
      <dgm:spPr/>
    </dgm:pt>
    <dgm:pt modelId="{ED45676F-3654-47BB-BC76-AF8BFB563B54}">
      <dgm:prSet phldrT="[Texto]" custT="1"/>
      <dgm:spPr>
        <a:solidFill>
          <a:schemeClr val="tx2">
            <a:lumMod val="40000"/>
            <a:lumOff val="60000"/>
          </a:schemeClr>
        </a:solidFill>
      </dgm:spPr>
      <dgm:t>
        <a:bodyPr/>
        <a:lstStyle/>
        <a:p>
          <a:endParaRPr lang="es-ES" sz="2000" dirty="0">
            <a:latin typeface="Times New Roman" pitchFamily="18" charset="0"/>
            <a:cs typeface="Times New Roman" pitchFamily="18" charset="0"/>
          </a:endParaRPr>
        </a:p>
      </dgm:t>
    </dgm:pt>
    <dgm:pt modelId="{89A1D991-6E0A-418F-A024-309C075DB206}" type="parTrans" cxnId="{F34AD342-98A5-4F5A-85F2-98A330465175}">
      <dgm:prSet/>
      <dgm:spPr/>
      <dgm:t>
        <a:bodyPr/>
        <a:lstStyle/>
        <a:p>
          <a:endParaRPr lang="es-ES"/>
        </a:p>
      </dgm:t>
    </dgm:pt>
    <dgm:pt modelId="{E7247D2D-CD1B-4C0C-9D90-4F9E6CA7EEC0}" type="sibTrans" cxnId="{F34AD342-98A5-4F5A-85F2-98A330465175}">
      <dgm:prSet/>
      <dgm:spPr/>
      <dgm:t>
        <a:bodyPr/>
        <a:lstStyle/>
        <a:p>
          <a:endParaRPr lang="es-ES"/>
        </a:p>
      </dgm:t>
    </dgm:pt>
    <dgm:pt modelId="{DBB4AF4C-D427-485C-A09F-D4960A6A522F}">
      <dgm:prSet phldrT="[Texto]"/>
      <dgm:spPr>
        <a:solidFill>
          <a:schemeClr val="tx2">
            <a:lumMod val="40000"/>
            <a:lumOff val="60000"/>
          </a:schemeClr>
        </a:solidFill>
      </dgm:spPr>
      <dgm:t>
        <a:bodyPr/>
        <a:lstStyle/>
        <a:p>
          <a:endParaRPr lang="es-ES" dirty="0"/>
        </a:p>
      </dgm:t>
    </dgm:pt>
    <dgm:pt modelId="{65934101-F679-4662-9907-0748F1089F7D}" type="parTrans" cxnId="{03913AC0-B2F3-4891-9EA4-FF89B56B57EB}">
      <dgm:prSet/>
      <dgm:spPr/>
      <dgm:t>
        <a:bodyPr/>
        <a:lstStyle/>
        <a:p>
          <a:endParaRPr lang="es-ES"/>
        </a:p>
      </dgm:t>
    </dgm:pt>
    <dgm:pt modelId="{48466301-398B-4C40-9D96-ED9015D82BC4}" type="sibTrans" cxnId="{03913AC0-B2F3-4891-9EA4-FF89B56B57EB}">
      <dgm:prSet/>
      <dgm:spPr/>
      <dgm:t>
        <a:bodyPr/>
        <a:lstStyle/>
        <a:p>
          <a:endParaRPr lang="es-ES"/>
        </a:p>
      </dgm:t>
    </dgm:pt>
    <dgm:pt modelId="{9E3B6C70-9A6A-4523-9545-A973D4FC90F2}">
      <dgm:prSet phldrT="[Texto]" custT="1"/>
      <dgm:spPr>
        <a:solidFill>
          <a:schemeClr val="tx2">
            <a:lumMod val="40000"/>
            <a:lumOff val="60000"/>
          </a:schemeClr>
        </a:solidFill>
        <a:ln>
          <a:solidFill>
            <a:schemeClr val="tx2">
              <a:lumMod val="20000"/>
              <a:lumOff val="80000"/>
            </a:schemeClr>
          </a:solidFill>
        </a:ln>
      </dgm:spPr>
      <dgm:t>
        <a:bodyPr/>
        <a:lstStyle/>
        <a:p>
          <a:r>
            <a:rPr lang="es-ES" sz="1800" dirty="0"/>
            <a:t> </a:t>
          </a:r>
          <a:endParaRPr lang="es-ES" sz="1900" dirty="0">
            <a:latin typeface="Times New Roman" pitchFamily="18" charset="0"/>
            <a:cs typeface="Times New Roman" pitchFamily="18" charset="0"/>
          </a:endParaRPr>
        </a:p>
      </dgm:t>
    </dgm:pt>
    <dgm:pt modelId="{92C1F0F0-F767-4EDB-A13F-CC4EE96011C1}" type="parTrans" cxnId="{5C117D02-61C6-42D3-8B45-7E07EFCDDB44}">
      <dgm:prSet/>
      <dgm:spPr/>
      <dgm:t>
        <a:bodyPr/>
        <a:lstStyle/>
        <a:p>
          <a:endParaRPr lang="es-ES"/>
        </a:p>
      </dgm:t>
    </dgm:pt>
    <dgm:pt modelId="{BEB0CEE9-2D0C-41CA-ABE1-1598CF66FDF3}" type="sibTrans" cxnId="{5C117D02-61C6-42D3-8B45-7E07EFCDDB44}">
      <dgm:prSet/>
      <dgm:spPr/>
      <dgm:t>
        <a:bodyPr/>
        <a:lstStyle/>
        <a:p>
          <a:endParaRPr lang="es-ES"/>
        </a:p>
      </dgm:t>
    </dgm:pt>
    <dgm:pt modelId="{14E9C638-F403-4B88-B9D6-E88F92204760}">
      <dgm:prSet phldrT="[Texto]"/>
      <dgm:spPr>
        <a:solidFill>
          <a:schemeClr val="tx2"/>
        </a:solidFill>
        <a:ln>
          <a:solidFill>
            <a:schemeClr val="tx2">
              <a:lumMod val="20000"/>
              <a:lumOff val="80000"/>
            </a:schemeClr>
          </a:solidFill>
        </a:ln>
      </dgm:spPr>
      <dgm:t>
        <a:bodyPr/>
        <a:lstStyle/>
        <a:p>
          <a:r>
            <a:rPr lang="es-ES" dirty="0">
              <a:latin typeface="Times New Roman" pitchFamily="18" charset="0"/>
              <a:cs typeface="Times New Roman" pitchFamily="18" charset="0"/>
            </a:rPr>
            <a:t>Paso 4</a:t>
          </a:r>
        </a:p>
      </dgm:t>
    </dgm:pt>
    <dgm:pt modelId="{EB7BF30A-B27D-4600-8E38-988CDE21DD3F}" type="parTrans" cxnId="{3984C634-1935-496D-B26B-6973B52066B3}">
      <dgm:prSet/>
      <dgm:spPr/>
      <dgm:t>
        <a:bodyPr/>
        <a:lstStyle/>
        <a:p>
          <a:endParaRPr lang="es-ES"/>
        </a:p>
      </dgm:t>
    </dgm:pt>
    <dgm:pt modelId="{896DEF2A-74AB-4AB7-8665-D088BC3EEF45}" type="sibTrans" cxnId="{3984C634-1935-496D-B26B-6973B52066B3}">
      <dgm:prSet/>
      <dgm:spPr/>
      <dgm:t>
        <a:bodyPr/>
        <a:lstStyle/>
        <a:p>
          <a:endParaRPr lang="es-ES"/>
        </a:p>
      </dgm:t>
    </dgm:pt>
    <dgm:pt modelId="{1CCBAB7E-CDAF-459C-BC89-3476BE0C0B27}">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D0BA7D41-67F2-41E3-A878-FBB71DE82261}" type="parTrans" cxnId="{2C396ADA-5403-4AA8-8EC9-4C25846DB538}">
      <dgm:prSet/>
      <dgm:spPr/>
      <dgm:t>
        <a:bodyPr/>
        <a:lstStyle/>
        <a:p>
          <a:endParaRPr lang="es-ES"/>
        </a:p>
      </dgm:t>
    </dgm:pt>
    <dgm:pt modelId="{0BFF4490-C6E4-47E1-AB54-7DC16D7A714B}" type="sibTrans" cxnId="{2C396ADA-5403-4AA8-8EC9-4C25846DB538}">
      <dgm:prSet/>
      <dgm:spPr/>
      <dgm:t>
        <a:bodyPr/>
        <a:lstStyle/>
        <a:p>
          <a:endParaRPr lang="es-ES"/>
        </a:p>
      </dgm:t>
    </dgm:pt>
    <dgm:pt modelId="{D067D182-7467-4F2E-B17A-BC25CF2CB4D0}">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2F742C27-648E-4A12-85FF-CA8CC598EDB9}" type="parTrans" cxnId="{D9BC8FF0-87D5-4C44-9C12-8E69D959BDC9}">
      <dgm:prSet/>
      <dgm:spPr/>
      <dgm:t>
        <a:bodyPr/>
        <a:lstStyle/>
        <a:p>
          <a:endParaRPr lang="es-ES"/>
        </a:p>
      </dgm:t>
    </dgm:pt>
    <dgm:pt modelId="{82D8802C-82C0-4F6B-A80F-BCC3CCAF6719}" type="sibTrans" cxnId="{D9BC8FF0-87D5-4C44-9C12-8E69D959BDC9}">
      <dgm:prSet/>
      <dgm:spPr/>
      <dgm:t>
        <a:bodyPr/>
        <a:lstStyle/>
        <a:p>
          <a:endParaRPr lang="es-ES"/>
        </a:p>
      </dgm:t>
    </dgm:pt>
    <dgm:pt modelId="{62FE84D8-952B-4DB4-BBC9-3B172FD6CEED}">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BB1C23F7-1762-4A16-A740-9FCCD3BAD54A}" type="parTrans" cxnId="{421CA6E3-D2CF-44C4-BE09-EAAFB73D0105}">
      <dgm:prSet/>
      <dgm:spPr/>
      <dgm:t>
        <a:bodyPr/>
        <a:lstStyle/>
        <a:p>
          <a:endParaRPr lang="es-ES"/>
        </a:p>
      </dgm:t>
    </dgm:pt>
    <dgm:pt modelId="{DD4E188E-940D-4507-9DB1-F950592FDCF2}" type="sibTrans" cxnId="{421CA6E3-D2CF-44C4-BE09-EAAFB73D0105}">
      <dgm:prSet/>
      <dgm:spPr/>
      <dgm:t>
        <a:bodyPr/>
        <a:lstStyle/>
        <a:p>
          <a:endParaRPr lang="es-ES"/>
        </a:p>
      </dgm:t>
    </dgm:pt>
    <dgm:pt modelId="{177CB769-878B-4A05-BB8D-D50486BC3D83}" type="pres">
      <dgm:prSet presAssocID="{DBEA7225-B2FD-45A3-8E2C-D99F88280F55}" presName="Name0" presStyleCnt="0">
        <dgm:presLayoutVars>
          <dgm:dir/>
          <dgm:resizeHandles val="exact"/>
        </dgm:presLayoutVars>
      </dgm:prSet>
      <dgm:spPr/>
    </dgm:pt>
    <dgm:pt modelId="{647322DB-3349-4D66-A354-DF3CA83B0E70}" type="pres">
      <dgm:prSet presAssocID="{ED45676F-3654-47BB-BC76-AF8BFB563B54}" presName="parTxOnly" presStyleLbl="node1" presStyleIdx="0" presStyleCnt="7">
        <dgm:presLayoutVars>
          <dgm:bulletEnabled val="1"/>
        </dgm:presLayoutVars>
      </dgm:prSet>
      <dgm:spPr/>
    </dgm:pt>
    <dgm:pt modelId="{750FCAE8-4505-413F-BB97-E5BD19306CEC}" type="pres">
      <dgm:prSet presAssocID="{E7247D2D-CD1B-4C0C-9D90-4F9E6CA7EEC0}" presName="parSpace" presStyleCnt="0"/>
      <dgm:spPr/>
    </dgm:pt>
    <dgm:pt modelId="{F2470A1E-F635-4447-BD58-3A925C08EE18}" type="pres">
      <dgm:prSet presAssocID="{DBB4AF4C-D427-485C-A09F-D4960A6A522F}" presName="parTxOnly" presStyleLbl="node1" presStyleIdx="1" presStyleCnt="7">
        <dgm:presLayoutVars>
          <dgm:bulletEnabled val="1"/>
        </dgm:presLayoutVars>
      </dgm:prSet>
      <dgm:spPr/>
    </dgm:pt>
    <dgm:pt modelId="{56043BD7-7C25-4643-8341-ADE4986FFDA2}" type="pres">
      <dgm:prSet presAssocID="{48466301-398B-4C40-9D96-ED9015D82BC4}" presName="parSpace" presStyleCnt="0"/>
      <dgm:spPr/>
    </dgm:pt>
    <dgm:pt modelId="{F3A1F2B0-275A-4FF5-AEBD-44DF6F505E77}" type="pres">
      <dgm:prSet presAssocID="{9E3B6C70-9A6A-4523-9545-A973D4FC90F2}" presName="parTxOnly" presStyleLbl="node1" presStyleIdx="2" presStyleCnt="7">
        <dgm:presLayoutVars>
          <dgm:bulletEnabled val="1"/>
        </dgm:presLayoutVars>
      </dgm:prSet>
      <dgm:spPr/>
    </dgm:pt>
    <dgm:pt modelId="{8D449619-DAB2-42B2-90BA-AACB9CD464FD}" type="pres">
      <dgm:prSet presAssocID="{BEB0CEE9-2D0C-41CA-ABE1-1598CF66FDF3}" presName="parSpace" presStyleCnt="0"/>
      <dgm:spPr/>
    </dgm:pt>
    <dgm:pt modelId="{5398BF63-6BB4-4914-A75B-A8BB1F77C2CD}" type="pres">
      <dgm:prSet presAssocID="{14E9C638-F403-4B88-B9D6-E88F92204760}" presName="parTxOnly" presStyleLbl="node1" presStyleIdx="3" presStyleCnt="7">
        <dgm:presLayoutVars>
          <dgm:bulletEnabled val="1"/>
        </dgm:presLayoutVars>
      </dgm:prSet>
      <dgm:spPr/>
    </dgm:pt>
    <dgm:pt modelId="{D9A00DE4-8C3B-407E-B396-B8EAAE80F155}" type="pres">
      <dgm:prSet presAssocID="{896DEF2A-74AB-4AB7-8665-D088BC3EEF45}" presName="parSpace" presStyleCnt="0"/>
      <dgm:spPr/>
    </dgm:pt>
    <dgm:pt modelId="{3897D69E-85E9-40FB-98CA-3BE17CD9C0E8}" type="pres">
      <dgm:prSet presAssocID="{1CCBAB7E-CDAF-459C-BC89-3476BE0C0B27}" presName="parTxOnly" presStyleLbl="node1" presStyleIdx="4" presStyleCnt="7">
        <dgm:presLayoutVars>
          <dgm:bulletEnabled val="1"/>
        </dgm:presLayoutVars>
      </dgm:prSet>
      <dgm:spPr/>
    </dgm:pt>
    <dgm:pt modelId="{ED8AB2CD-95C6-4F18-85C6-46574AC505AA}" type="pres">
      <dgm:prSet presAssocID="{0BFF4490-C6E4-47E1-AB54-7DC16D7A714B}" presName="parSpace" presStyleCnt="0"/>
      <dgm:spPr/>
    </dgm:pt>
    <dgm:pt modelId="{F6F64DD3-C322-44D8-BC26-E0D9B53A6648}" type="pres">
      <dgm:prSet presAssocID="{D067D182-7467-4F2E-B17A-BC25CF2CB4D0}" presName="parTxOnly" presStyleLbl="node1" presStyleIdx="5" presStyleCnt="7">
        <dgm:presLayoutVars>
          <dgm:bulletEnabled val="1"/>
        </dgm:presLayoutVars>
      </dgm:prSet>
      <dgm:spPr/>
    </dgm:pt>
    <dgm:pt modelId="{22E08E56-3C0B-4439-B898-2C7A59B0CF4B}" type="pres">
      <dgm:prSet presAssocID="{82D8802C-82C0-4F6B-A80F-BCC3CCAF6719}" presName="parSpace" presStyleCnt="0"/>
      <dgm:spPr/>
    </dgm:pt>
    <dgm:pt modelId="{56B2B12D-82CF-43BD-A28E-A29DD94AEBA2}" type="pres">
      <dgm:prSet presAssocID="{62FE84D8-952B-4DB4-BBC9-3B172FD6CEED}" presName="parTxOnly" presStyleLbl="node1" presStyleIdx="6" presStyleCnt="7">
        <dgm:presLayoutVars>
          <dgm:bulletEnabled val="1"/>
        </dgm:presLayoutVars>
      </dgm:prSet>
      <dgm:spPr/>
    </dgm:pt>
  </dgm:ptLst>
  <dgm:cxnLst>
    <dgm:cxn modelId="{5C117D02-61C6-42D3-8B45-7E07EFCDDB44}" srcId="{DBEA7225-B2FD-45A3-8E2C-D99F88280F55}" destId="{9E3B6C70-9A6A-4523-9545-A973D4FC90F2}" srcOrd="2" destOrd="0" parTransId="{92C1F0F0-F767-4EDB-A13F-CC4EE96011C1}" sibTransId="{BEB0CEE9-2D0C-41CA-ABE1-1598CF66FDF3}"/>
    <dgm:cxn modelId="{5F46E206-350F-4A24-8D7A-AD3555DD687F}" type="presOf" srcId="{14E9C638-F403-4B88-B9D6-E88F92204760}" destId="{5398BF63-6BB4-4914-A75B-A8BB1F77C2CD}" srcOrd="0" destOrd="0" presId="urn:microsoft.com/office/officeart/2005/8/layout/hChevron3"/>
    <dgm:cxn modelId="{1D66E30A-7972-4886-B036-28A731FE932B}" type="presOf" srcId="{DBB4AF4C-D427-485C-A09F-D4960A6A522F}" destId="{F2470A1E-F635-4447-BD58-3A925C08EE18}" srcOrd="0" destOrd="0" presId="urn:microsoft.com/office/officeart/2005/8/layout/hChevron3"/>
    <dgm:cxn modelId="{CEA61A13-309D-47CA-B068-900FE1537D74}" type="presOf" srcId="{62FE84D8-952B-4DB4-BBC9-3B172FD6CEED}" destId="{56B2B12D-82CF-43BD-A28E-A29DD94AEBA2}" srcOrd="0" destOrd="0" presId="urn:microsoft.com/office/officeart/2005/8/layout/hChevron3"/>
    <dgm:cxn modelId="{3984C634-1935-496D-B26B-6973B52066B3}" srcId="{DBEA7225-B2FD-45A3-8E2C-D99F88280F55}" destId="{14E9C638-F403-4B88-B9D6-E88F92204760}" srcOrd="3" destOrd="0" parTransId="{EB7BF30A-B27D-4600-8E38-988CDE21DD3F}" sibTransId="{896DEF2A-74AB-4AB7-8665-D088BC3EEF45}"/>
    <dgm:cxn modelId="{F34AD342-98A5-4F5A-85F2-98A330465175}" srcId="{DBEA7225-B2FD-45A3-8E2C-D99F88280F55}" destId="{ED45676F-3654-47BB-BC76-AF8BFB563B54}" srcOrd="0" destOrd="0" parTransId="{89A1D991-6E0A-418F-A024-309C075DB206}" sibTransId="{E7247D2D-CD1B-4C0C-9D90-4F9E6CA7EEC0}"/>
    <dgm:cxn modelId="{312B929D-3E41-4DC0-BAEA-671093FFD271}" type="presOf" srcId="{ED45676F-3654-47BB-BC76-AF8BFB563B54}" destId="{647322DB-3349-4D66-A354-DF3CA83B0E70}" srcOrd="0" destOrd="0" presId="urn:microsoft.com/office/officeart/2005/8/layout/hChevron3"/>
    <dgm:cxn modelId="{A278739F-DF68-441F-B241-8AB30C443F51}" type="presOf" srcId="{D067D182-7467-4F2E-B17A-BC25CF2CB4D0}" destId="{F6F64DD3-C322-44D8-BC26-E0D9B53A6648}" srcOrd="0" destOrd="0" presId="urn:microsoft.com/office/officeart/2005/8/layout/hChevron3"/>
    <dgm:cxn modelId="{885B3BA0-A4FE-4DCE-93D8-37883D80ADD0}" type="presOf" srcId="{DBEA7225-B2FD-45A3-8E2C-D99F88280F55}" destId="{177CB769-878B-4A05-BB8D-D50486BC3D83}" srcOrd="0" destOrd="0" presId="urn:microsoft.com/office/officeart/2005/8/layout/hChevron3"/>
    <dgm:cxn modelId="{03913AC0-B2F3-4891-9EA4-FF89B56B57EB}" srcId="{DBEA7225-B2FD-45A3-8E2C-D99F88280F55}" destId="{DBB4AF4C-D427-485C-A09F-D4960A6A522F}" srcOrd="1" destOrd="0" parTransId="{65934101-F679-4662-9907-0748F1089F7D}" sibTransId="{48466301-398B-4C40-9D96-ED9015D82BC4}"/>
    <dgm:cxn modelId="{83C764CC-81BE-4D88-A900-546D32E4F79F}" type="presOf" srcId="{1CCBAB7E-CDAF-459C-BC89-3476BE0C0B27}" destId="{3897D69E-85E9-40FB-98CA-3BE17CD9C0E8}" srcOrd="0" destOrd="0" presId="urn:microsoft.com/office/officeart/2005/8/layout/hChevron3"/>
    <dgm:cxn modelId="{355B46D3-5EF6-4004-AEA4-10D318C769E7}" type="presOf" srcId="{9E3B6C70-9A6A-4523-9545-A973D4FC90F2}" destId="{F3A1F2B0-275A-4FF5-AEBD-44DF6F505E77}" srcOrd="0" destOrd="0" presId="urn:microsoft.com/office/officeart/2005/8/layout/hChevron3"/>
    <dgm:cxn modelId="{2C396ADA-5403-4AA8-8EC9-4C25846DB538}" srcId="{DBEA7225-B2FD-45A3-8E2C-D99F88280F55}" destId="{1CCBAB7E-CDAF-459C-BC89-3476BE0C0B27}" srcOrd="4" destOrd="0" parTransId="{D0BA7D41-67F2-41E3-A878-FBB71DE82261}" sibTransId="{0BFF4490-C6E4-47E1-AB54-7DC16D7A714B}"/>
    <dgm:cxn modelId="{421CA6E3-D2CF-44C4-BE09-EAAFB73D0105}" srcId="{DBEA7225-B2FD-45A3-8E2C-D99F88280F55}" destId="{62FE84D8-952B-4DB4-BBC9-3B172FD6CEED}" srcOrd="6" destOrd="0" parTransId="{BB1C23F7-1762-4A16-A740-9FCCD3BAD54A}" sibTransId="{DD4E188E-940D-4507-9DB1-F950592FDCF2}"/>
    <dgm:cxn modelId="{D9BC8FF0-87D5-4C44-9C12-8E69D959BDC9}" srcId="{DBEA7225-B2FD-45A3-8E2C-D99F88280F55}" destId="{D067D182-7467-4F2E-B17A-BC25CF2CB4D0}" srcOrd="5" destOrd="0" parTransId="{2F742C27-648E-4A12-85FF-CA8CC598EDB9}" sibTransId="{82D8802C-82C0-4F6B-A80F-BCC3CCAF6719}"/>
    <dgm:cxn modelId="{DD57DD71-B86F-42E8-95AF-3CBCAF76834D}" type="presParOf" srcId="{177CB769-878B-4A05-BB8D-D50486BC3D83}" destId="{647322DB-3349-4D66-A354-DF3CA83B0E70}" srcOrd="0" destOrd="0" presId="urn:microsoft.com/office/officeart/2005/8/layout/hChevron3"/>
    <dgm:cxn modelId="{8E64A40B-318B-4170-924D-B4C27641582D}" type="presParOf" srcId="{177CB769-878B-4A05-BB8D-D50486BC3D83}" destId="{750FCAE8-4505-413F-BB97-E5BD19306CEC}" srcOrd="1" destOrd="0" presId="urn:microsoft.com/office/officeart/2005/8/layout/hChevron3"/>
    <dgm:cxn modelId="{8120DA53-FBAC-4C69-9C58-2763C14E6455}" type="presParOf" srcId="{177CB769-878B-4A05-BB8D-D50486BC3D83}" destId="{F2470A1E-F635-4447-BD58-3A925C08EE18}" srcOrd="2" destOrd="0" presId="urn:microsoft.com/office/officeart/2005/8/layout/hChevron3"/>
    <dgm:cxn modelId="{C646724F-F64B-4E26-B679-55458C4B182A}" type="presParOf" srcId="{177CB769-878B-4A05-BB8D-D50486BC3D83}" destId="{56043BD7-7C25-4643-8341-ADE4986FFDA2}" srcOrd="3" destOrd="0" presId="urn:microsoft.com/office/officeart/2005/8/layout/hChevron3"/>
    <dgm:cxn modelId="{7D1DBB36-D589-40B6-AC5A-FEA903BA7F5A}" type="presParOf" srcId="{177CB769-878B-4A05-BB8D-D50486BC3D83}" destId="{F3A1F2B0-275A-4FF5-AEBD-44DF6F505E77}" srcOrd="4" destOrd="0" presId="urn:microsoft.com/office/officeart/2005/8/layout/hChevron3"/>
    <dgm:cxn modelId="{A9E8E126-706A-49D0-99AF-B21F5518FC82}" type="presParOf" srcId="{177CB769-878B-4A05-BB8D-D50486BC3D83}" destId="{8D449619-DAB2-42B2-90BA-AACB9CD464FD}" srcOrd="5" destOrd="0" presId="urn:microsoft.com/office/officeart/2005/8/layout/hChevron3"/>
    <dgm:cxn modelId="{9C1DC55D-B708-40B3-B6B3-CD1E5161EBA2}" type="presParOf" srcId="{177CB769-878B-4A05-BB8D-D50486BC3D83}" destId="{5398BF63-6BB4-4914-A75B-A8BB1F77C2CD}" srcOrd="6" destOrd="0" presId="urn:microsoft.com/office/officeart/2005/8/layout/hChevron3"/>
    <dgm:cxn modelId="{25EA0DDA-DFCE-4578-8CA8-A3CF36245DF6}" type="presParOf" srcId="{177CB769-878B-4A05-BB8D-D50486BC3D83}" destId="{D9A00DE4-8C3B-407E-B396-B8EAAE80F155}" srcOrd="7" destOrd="0" presId="urn:microsoft.com/office/officeart/2005/8/layout/hChevron3"/>
    <dgm:cxn modelId="{6EA72758-1897-462A-9F89-6292E75E74D4}" type="presParOf" srcId="{177CB769-878B-4A05-BB8D-D50486BC3D83}" destId="{3897D69E-85E9-40FB-98CA-3BE17CD9C0E8}" srcOrd="8" destOrd="0" presId="urn:microsoft.com/office/officeart/2005/8/layout/hChevron3"/>
    <dgm:cxn modelId="{B10FB428-F7BF-4C9B-8D1A-A82ADDD1746E}" type="presParOf" srcId="{177CB769-878B-4A05-BB8D-D50486BC3D83}" destId="{ED8AB2CD-95C6-4F18-85C6-46574AC505AA}" srcOrd="9" destOrd="0" presId="urn:microsoft.com/office/officeart/2005/8/layout/hChevron3"/>
    <dgm:cxn modelId="{8F7D9150-680F-4FB9-84DD-08EC6B6F6B5D}" type="presParOf" srcId="{177CB769-878B-4A05-BB8D-D50486BC3D83}" destId="{F6F64DD3-C322-44D8-BC26-E0D9B53A6648}" srcOrd="10" destOrd="0" presId="urn:microsoft.com/office/officeart/2005/8/layout/hChevron3"/>
    <dgm:cxn modelId="{142D5D65-3BC9-4D1A-BD7F-E8DB9EA6117B}" type="presParOf" srcId="{177CB769-878B-4A05-BB8D-D50486BC3D83}" destId="{22E08E56-3C0B-4439-B898-2C7A59B0CF4B}" srcOrd="11" destOrd="0" presId="urn:microsoft.com/office/officeart/2005/8/layout/hChevron3"/>
    <dgm:cxn modelId="{EA29BF59-ED49-4C4B-BAB2-14A218363F72}" type="presParOf" srcId="{177CB769-878B-4A05-BB8D-D50486BC3D83}" destId="{56B2B12D-82CF-43BD-A28E-A29DD94AEBA2}" srcOrd="1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BEA7225-B2FD-45A3-8E2C-D99F88280F55}" type="doc">
      <dgm:prSet loTypeId="urn:microsoft.com/office/officeart/2005/8/layout/hChevron3" loCatId="process" qsTypeId="urn:microsoft.com/office/officeart/2005/8/quickstyle/simple1" qsCatId="simple" csTypeId="urn:microsoft.com/office/officeart/2005/8/colors/accent0_3" csCatId="mainScheme" phldr="1"/>
      <dgm:spPr/>
    </dgm:pt>
    <dgm:pt modelId="{ED45676F-3654-47BB-BC76-AF8BFB563B54}">
      <dgm:prSet phldrT="[Texto]" custT="1"/>
      <dgm:spPr>
        <a:solidFill>
          <a:schemeClr val="tx2">
            <a:lumMod val="40000"/>
            <a:lumOff val="60000"/>
          </a:schemeClr>
        </a:solidFill>
      </dgm:spPr>
      <dgm:t>
        <a:bodyPr/>
        <a:lstStyle/>
        <a:p>
          <a:endParaRPr lang="es-ES" sz="2000" dirty="0">
            <a:latin typeface="Times New Roman" pitchFamily="18" charset="0"/>
            <a:cs typeface="Times New Roman" pitchFamily="18" charset="0"/>
          </a:endParaRPr>
        </a:p>
      </dgm:t>
    </dgm:pt>
    <dgm:pt modelId="{89A1D991-6E0A-418F-A024-309C075DB206}" type="parTrans" cxnId="{F34AD342-98A5-4F5A-85F2-98A330465175}">
      <dgm:prSet/>
      <dgm:spPr/>
      <dgm:t>
        <a:bodyPr/>
        <a:lstStyle/>
        <a:p>
          <a:endParaRPr lang="es-ES"/>
        </a:p>
      </dgm:t>
    </dgm:pt>
    <dgm:pt modelId="{E7247D2D-CD1B-4C0C-9D90-4F9E6CA7EEC0}" type="sibTrans" cxnId="{F34AD342-98A5-4F5A-85F2-98A330465175}">
      <dgm:prSet/>
      <dgm:spPr/>
      <dgm:t>
        <a:bodyPr/>
        <a:lstStyle/>
        <a:p>
          <a:endParaRPr lang="es-ES"/>
        </a:p>
      </dgm:t>
    </dgm:pt>
    <dgm:pt modelId="{DBB4AF4C-D427-485C-A09F-D4960A6A522F}">
      <dgm:prSet phldrT="[Texto]"/>
      <dgm:spPr>
        <a:solidFill>
          <a:schemeClr val="tx2">
            <a:lumMod val="40000"/>
            <a:lumOff val="60000"/>
          </a:schemeClr>
        </a:solidFill>
      </dgm:spPr>
      <dgm:t>
        <a:bodyPr/>
        <a:lstStyle/>
        <a:p>
          <a:endParaRPr lang="es-ES" dirty="0"/>
        </a:p>
      </dgm:t>
    </dgm:pt>
    <dgm:pt modelId="{65934101-F679-4662-9907-0748F1089F7D}" type="parTrans" cxnId="{03913AC0-B2F3-4891-9EA4-FF89B56B57EB}">
      <dgm:prSet/>
      <dgm:spPr/>
      <dgm:t>
        <a:bodyPr/>
        <a:lstStyle/>
        <a:p>
          <a:endParaRPr lang="es-ES"/>
        </a:p>
      </dgm:t>
    </dgm:pt>
    <dgm:pt modelId="{48466301-398B-4C40-9D96-ED9015D82BC4}" type="sibTrans" cxnId="{03913AC0-B2F3-4891-9EA4-FF89B56B57EB}">
      <dgm:prSet/>
      <dgm:spPr/>
      <dgm:t>
        <a:bodyPr/>
        <a:lstStyle/>
        <a:p>
          <a:endParaRPr lang="es-ES"/>
        </a:p>
      </dgm:t>
    </dgm:pt>
    <dgm:pt modelId="{9E3B6C70-9A6A-4523-9545-A973D4FC90F2}">
      <dgm:prSet phldrT="[Texto]" custT="1"/>
      <dgm:spPr>
        <a:solidFill>
          <a:schemeClr val="tx2">
            <a:lumMod val="40000"/>
            <a:lumOff val="60000"/>
          </a:schemeClr>
        </a:solidFill>
        <a:ln>
          <a:solidFill>
            <a:schemeClr val="tx2">
              <a:lumMod val="20000"/>
              <a:lumOff val="80000"/>
            </a:schemeClr>
          </a:solidFill>
        </a:ln>
      </dgm:spPr>
      <dgm:t>
        <a:bodyPr/>
        <a:lstStyle/>
        <a:p>
          <a:r>
            <a:rPr lang="es-ES" sz="1800" dirty="0"/>
            <a:t> </a:t>
          </a:r>
          <a:endParaRPr lang="es-ES" sz="1900" dirty="0">
            <a:latin typeface="Times New Roman" pitchFamily="18" charset="0"/>
            <a:cs typeface="Times New Roman" pitchFamily="18" charset="0"/>
          </a:endParaRPr>
        </a:p>
      </dgm:t>
    </dgm:pt>
    <dgm:pt modelId="{92C1F0F0-F767-4EDB-A13F-CC4EE96011C1}" type="parTrans" cxnId="{5C117D02-61C6-42D3-8B45-7E07EFCDDB44}">
      <dgm:prSet/>
      <dgm:spPr/>
      <dgm:t>
        <a:bodyPr/>
        <a:lstStyle/>
        <a:p>
          <a:endParaRPr lang="es-ES"/>
        </a:p>
      </dgm:t>
    </dgm:pt>
    <dgm:pt modelId="{BEB0CEE9-2D0C-41CA-ABE1-1598CF66FDF3}" type="sibTrans" cxnId="{5C117D02-61C6-42D3-8B45-7E07EFCDDB44}">
      <dgm:prSet/>
      <dgm:spPr/>
      <dgm:t>
        <a:bodyPr/>
        <a:lstStyle/>
        <a:p>
          <a:endParaRPr lang="es-ES"/>
        </a:p>
      </dgm:t>
    </dgm:pt>
    <dgm:pt modelId="{14E9C638-F403-4B88-B9D6-E88F92204760}">
      <dgm:prSet phldrT="[Texto]"/>
      <dgm:spPr>
        <a:solidFill>
          <a:schemeClr val="tx2"/>
        </a:solidFill>
        <a:ln>
          <a:solidFill>
            <a:schemeClr val="tx2">
              <a:lumMod val="20000"/>
              <a:lumOff val="80000"/>
            </a:schemeClr>
          </a:solidFill>
        </a:ln>
      </dgm:spPr>
      <dgm:t>
        <a:bodyPr/>
        <a:lstStyle/>
        <a:p>
          <a:r>
            <a:rPr lang="es-ES" dirty="0">
              <a:latin typeface="Times New Roman" pitchFamily="18" charset="0"/>
              <a:cs typeface="Times New Roman" pitchFamily="18" charset="0"/>
            </a:rPr>
            <a:t>Paso 4</a:t>
          </a:r>
        </a:p>
      </dgm:t>
    </dgm:pt>
    <dgm:pt modelId="{EB7BF30A-B27D-4600-8E38-988CDE21DD3F}" type="parTrans" cxnId="{3984C634-1935-496D-B26B-6973B52066B3}">
      <dgm:prSet/>
      <dgm:spPr/>
      <dgm:t>
        <a:bodyPr/>
        <a:lstStyle/>
        <a:p>
          <a:endParaRPr lang="es-ES"/>
        </a:p>
      </dgm:t>
    </dgm:pt>
    <dgm:pt modelId="{896DEF2A-74AB-4AB7-8665-D088BC3EEF45}" type="sibTrans" cxnId="{3984C634-1935-496D-B26B-6973B52066B3}">
      <dgm:prSet/>
      <dgm:spPr/>
      <dgm:t>
        <a:bodyPr/>
        <a:lstStyle/>
        <a:p>
          <a:endParaRPr lang="es-ES"/>
        </a:p>
      </dgm:t>
    </dgm:pt>
    <dgm:pt modelId="{1CCBAB7E-CDAF-459C-BC89-3476BE0C0B27}">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D0BA7D41-67F2-41E3-A878-FBB71DE82261}" type="parTrans" cxnId="{2C396ADA-5403-4AA8-8EC9-4C25846DB538}">
      <dgm:prSet/>
      <dgm:spPr/>
      <dgm:t>
        <a:bodyPr/>
        <a:lstStyle/>
        <a:p>
          <a:endParaRPr lang="es-ES"/>
        </a:p>
      </dgm:t>
    </dgm:pt>
    <dgm:pt modelId="{0BFF4490-C6E4-47E1-AB54-7DC16D7A714B}" type="sibTrans" cxnId="{2C396ADA-5403-4AA8-8EC9-4C25846DB538}">
      <dgm:prSet/>
      <dgm:spPr/>
      <dgm:t>
        <a:bodyPr/>
        <a:lstStyle/>
        <a:p>
          <a:endParaRPr lang="es-ES"/>
        </a:p>
      </dgm:t>
    </dgm:pt>
    <dgm:pt modelId="{D067D182-7467-4F2E-B17A-BC25CF2CB4D0}">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2F742C27-648E-4A12-85FF-CA8CC598EDB9}" type="parTrans" cxnId="{D9BC8FF0-87D5-4C44-9C12-8E69D959BDC9}">
      <dgm:prSet/>
      <dgm:spPr/>
      <dgm:t>
        <a:bodyPr/>
        <a:lstStyle/>
        <a:p>
          <a:endParaRPr lang="es-ES"/>
        </a:p>
      </dgm:t>
    </dgm:pt>
    <dgm:pt modelId="{82D8802C-82C0-4F6B-A80F-BCC3CCAF6719}" type="sibTrans" cxnId="{D9BC8FF0-87D5-4C44-9C12-8E69D959BDC9}">
      <dgm:prSet/>
      <dgm:spPr/>
      <dgm:t>
        <a:bodyPr/>
        <a:lstStyle/>
        <a:p>
          <a:endParaRPr lang="es-ES"/>
        </a:p>
      </dgm:t>
    </dgm:pt>
    <dgm:pt modelId="{62FE84D8-952B-4DB4-BBC9-3B172FD6CEED}">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BB1C23F7-1762-4A16-A740-9FCCD3BAD54A}" type="parTrans" cxnId="{421CA6E3-D2CF-44C4-BE09-EAAFB73D0105}">
      <dgm:prSet/>
      <dgm:spPr/>
      <dgm:t>
        <a:bodyPr/>
        <a:lstStyle/>
        <a:p>
          <a:endParaRPr lang="es-ES"/>
        </a:p>
      </dgm:t>
    </dgm:pt>
    <dgm:pt modelId="{DD4E188E-940D-4507-9DB1-F950592FDCF2}" type="sibTrans" cxnId="{421CA6E3-D2CF-44C4-BE09-EAAFB73D0105}">
      <dgm:prSet/>
      <dgm:spPr/>
      <dgm:t>
        <a:bodyPr/>
        <a:lstStyle/>
        <a:p>
          <a:endParaRPr lang="es-ES"/>
        </a:p>
      </dgm:t>
    </dgm:pt>
    <dgm:pt modelId="{177CB769-878B-4A05-BB8D-D50486BC3D83}" type="pres">
      <dgm:prSet presAssocID="{DBEA7225-B2FD-45A3-8E2C-D99F88280F55}" presName="Name0" presStyleCnt="0">
        <dgm:presLayoutVars>
          <dgm:dir/>
          <dgm:resizeHandles val="exact"/>
        </dgm:presLayoutVars>
      </dgm:prSet>
      <dgm:spPr/>
    </dgm:pt>
    <dgm:pt modelId="{647322DB-3349-4D66-A354-DF3CA83B0E70}" type="pres">
      <dgm:prSet presAssocID="{ED45676F-3654-47BB-BC76-AF8BFB563B54}" presName="parTxOnly" presStyleLbl="node1" presStyleIdx="0" presStyleCnt="7" custLinFactNeighborX="17913" custLinFactNeighborY="1216">
        <dgm:presLayoutVars>
          <dgm:bulletEnabled val="1"/>
        </dgm:presLayoutVars>
      </dgm:prSet>
      <dgm:spPr/>
    </dgm:pt>
    <dgm:pt modelId="{750FCAE8-4505-413F-BB97-E5BD19306CEC}" type="pres">
      <dgm:prSet presAssocID="{E7247D2D-CD1B-4C0C-9D90-4F9E6CA7EEC0}" presName="parSpace" presStyleCnt="0"/>
      <dgm:spPr/>
    </dgm:pt>
    <dgm:pt modelId="{F2470A1E-F635-4447-BD58-3A925C08EE18}" type="pres">
      <dgm:prSet presAssocID="{DBB4AF4C-D427-485C-A09F-D4960A6A522F}" presName="parTxOnly" presStyleLbl="node1" presStyleIdx="1" presStyleCnt="7">
        <dgm:presLayoutVars>
          <dgm:bulletEnabled val="1"/>
        </dgm:presLayoutVars>
      </dgm:prSet>
      <dgm:spPr/>
    </dgm:pt>
    <dgm:pt modelId="{56043BD7-7C25-4643-8341-ADE4986FFDA2}" type="pres">
      <dgm:prSet presAssocID="{48466301-398B-4C40-9D96-ED9015D82BC4}" presName="parSpace" presStyleCnt="0"/>
      <dgm:spPr/>
    </dgm:pt>
    <dgm:pt modelId="{F3A1F2B0-275A-4FF5-AEBD-44DF6F505E77}" type="pres">
      <dgm:prSet presAssocID="{9E3B6C70-9A6A-4523-9545-A973D4FC90F2}" presName="parTxOnly" presStyleLbl="node1" presStyleIdx="2" presStyleCnt="7">
        <dgm:presLayoutVars>
          <dgm:bulletEnabled val="1"/>
        </dgm:presLayoutVars>
      </dgm:prSet>
      <dgm:spPr/>
    </dgm:pt>
    <dgm:pt modelId="{8D449619-DAB2-42B2-90BA-AACB9CD464FD}" type="pres">
      <dgm:prSet presAssocID="{BEB0CEE9-2D0C-41CA-ABE1-1598CF66FDF3}" presName="parSpace" presStyleCnt="0"/>
      <dgm:spPr/>
    </dgm:pt>
    <dgm:pt modelId="{5398BF63-6BB4-4914-A75B-A8BB1F77C2CD}" type="pres">
      <dgm:prSet presAssocID="{14E9C638-F403-4B88-B9D6-E88F92204760}" presName="parTxOnly" presStyleLbl="node1" presStyleIdx="3" presStyleCnt="7">
        <dgm:presLayoutVars>
          <dgm:bulletEnabled val="1"/>
        </dgm:presLayoutVars>
      </dgm:prSet>
      <dgm:spPr/>
    </dgm:pt>
    <dgm:pt modelId="{D9A00DE4-8C3B-407E-B396-B8EAAE80F155}" type="pres">
      <dgm:prSet presAssocID="{896DEF2A-74AB-4AB7-8665-D088BC3EEF45}" presName="parSpace" presStyleCnt="0"/>
      <dgm:spPr/>
    </dgm:pt>
    <dgm:pt modelId="{3897D69E-85E9-40FB-98CA-3BE17CD9C0E8}" type="pres">
      <dgm:prSet presAssocID="{1CCBAB7E-CDAF-459C-BC89-3476BE0C0B27}" presName="parTxOnly" presStyleLbl="node1" presStyleIdx="4" presStyleCnt="7">
        <dgm:presLayoutVars>
          <dgm:bulletEnabled val="1"/>
        </dgm:presLayoutVars>
      </dgm:prSet>
      <dgm:spPr/>
    </dgm:pt>
    <dgm:pt modelId="{ED8AB2CD-95C6-4F18-85C6-46574AC505AA}" type="pres">
      <dgm:prSet presAssocID="{0BFF4490-C6E4-47E1-AB54-7DC16D7A714B}" presName="parSpace" presStyleCnt="0"/>
      <dgm:spPr/>
    </dgm:pt>
    <dgm:pt modelId="{F6F64DD3-C322-44D8-BC26-E0D9B53A6648}" type="pres">
      <dgm:prSet presAssocID="{D067D182-7467-4F2E-B17A-BC25CF2CB4D0}" presName="parTxOnly" presStyleLbl="node1" presStyleIdx="5" presStyleCnt="7">
        <dgm:presLayoutVars>
          <dgm:bulletEnabled val="1"/>
        </dgm:presLayoutVars>
      </dgm:prSet>
      <dgm:spPr/>
    </dgm:pt>
    <dgm:pt modelId="{22E08E56-3C0B-4439-B898-2C7A59B0CF4B}" type="pres">
      <dgm:prSet presAssocID="{82D8802C-82C0-4F6B-A80F-BCC3CCAF6719}" presName="parSpace" presStyleCnt="0"/>
      <dgm:spPr/>
    </dgm:pt>
    <dgm:pt modelId="{56B2B12D-82CF-43BD-A28E-A29DD94AEBA2}" type="pres">
      <dgm:prSet presAssocID="{62FE84D8-952B-4DB4-BBC9-3B172FD6CEED}" presName="parTxOnly" presStyleLbl="node1" presStyleIdx="6" presStyleCnt="7">
        <dgm:presLayoutVars>
          <dgm:bulletEnabled val="1"/>
        </dgm:presLayoutVars>
      </dgm:prSet>
      <dgm:spPr/>
    </dgm:pt>
  </dgm:ptLst>
  <dgm:cxnLst>
    <dgm:cxn modelId="{5C117D02-61C6-42D3-8B45-7E07EFCDDB44}" srcId="{DBEA7225-B2FD-45A3-8E2C-D99F88280F55}" destId="{9E3B6C70-9A6A-4523-9545-A973D4FC90F2}" srcOrd="2" destOrd="0" parTransId="{92C1F0F0-F767-4EDB-A13F-CC4EE96011C1}" sibTransId="{BEB0CEE9-2D0C-41CA-ABE1-1598CF66FDF3}"/>
    <dgm:cxn modelId="{3984C634-1935-496D-B26B-6973B52066B3}" srcId="{DBEA7225-B2FD-45A3-8E2C-D99F88280F55}" destId="{14E9C638-F403-4B88-B9D6-E88F92204760}" srcOrd="3" destOrd="0" parTransId="{EB7BF30A-B27D-4600-8E38-988CDE21DD3F}" sibTransId="{896DEF2A-74AB-4AB7-8665-D088BC3EEF45}"/>
    <dgm:cxn modelId="{F5AF3136-348F-409F-8968-8047F4F84B74}" type="presOf" srcId="{1CCBAB7E-CDAF-459C-BC89-3476BE0C0B27}" destId="{3897D69E-85E9-40FB-98CA-3BE17CD9C0E8}" srcOrd="0" destOrd="0" presId="urn:microsoft.com/office/officeart/2005/8/layout/hChevron3"/>
    <dgm:cxn modelId="{F34AD342-98A5-4F5A-85F2-98A330465175}" srcId="{DBEA7225-B2FD-45A3-8E2C-D99F88280F55}" destId="{ED45676F-3654-47BB-BC76-AF8BFB563B54}" srcOrd="0" destOrd="0" parTransId="{89A1D991-6E0A-418F-A024-309C075DB206}" sibTransId="{E7247D2D-CD1B-4C0C-9D90-4F9E6CA7EEC0}"/>
    <dgm:cxn modelId="{B4A4EF46-4FCB-43D9-8D88-8F3F7E019623}" type="presOf" srcId="{D067D182-7467-4F2E-B17A-BC25CF2CB4D0}" destId="{F6F64DD3-C322-44D8-BC26-E0D9B53A6648}" srcOrd="0" destOrd="0" presId="urn:microsoft.com/office/officeart/2005/8/layout/hChevron3"/>
    <dgm:cxn modelId="{F322C452-A5B8-4CE7-8381-462F26B6D9FB}" type="presOf" srcId="{9E3B6C70-9A6A-4523-9545-A973D4FC90F2}" destId="{F3A1F2B0-275A-4FF5-AEBD-44DF6F505E77}" srcOrd="0" destOrd="0" presId="urn:microsoft.com/office/officeart/2005/8/layout/hChevron3"/>
    <dgm:cxn modelId="{793E6E79-56F2-47ED-B6A2-BA3584164DAA}" type="presOf" srcId="{ED45676F-3654-47BB-BC76-AF8BFB563B54}" destId="{647322DB-3349-4D66-A354-DF3CA83B0E70}" srcOrd="0" destOrd="0" presId="urn:microsoft.com/office/officeart/2005/8/layout/hChevron3"/>
    <dgm:cxn modelId="{40B10384-D22A-459F-A023-FD26FCF2B112}" type="presOf" srcId="{DBEA7225-B2FD-45A3-8E2C-D99F88280F55}" destId="{177CB769-878B-4A05-BB8D-D50486BC3D83}" srcOrd="0" destOrd="0" presId="urn:microsoft.com/office/officeart/2005/8/layout/hChevron3"/>
    <dgm:cxn modelId="{93E7AE94-23F3-49BE-92E8-ABE823D97040}" type="presOf" srcId="{14E9C638-F403-4B88-B9D6-E88F92204760}" destId="{5398BF63-6BB4-4914-A75B-A8BB1F77C2CD}" srcOrd="0" destOrd="0" presId="urn:microsoft.com/office/officeart/2005/8/layout/hChevron3"/>
    <dgm:cxn modelId="{03913AC0-B2F3-4891-9EA4-FF89B56B57EB}" srcId="{DBEA7225-B2FD-45A3-8E2C-D99F88280F55}" destId="{DBB4AF4C-D427-485C-A09F-D4960A6A522F}" srcOrd="1" destOrd="0" parTransId="{65934101-F679-4662-9907-0748F1089F7D}" sibTransId="{48466301-398B-4C40-9D96-ED9015D82BC4}"/>
    <dgm:cxn modelId="{2C396ADA-5403-4AA8-8EC9-4C25846DB538}" srcId="{DBEA7225-B2FD-45A3-8E2C-D99F88280F55}" destId="{1CCBAB7E-CDAF-459C-BC89-3476BE0C0B27}" srcOrd="4" destOrd="0" parTransId="{D0BA7D41-67F2-41E3-A878-FBB71DE82261}" sibTransId="{0BFF4490-C6E4-47E1-AB54-7DC16D7A714B}"/>
    <dgm:cxn modelId="{6EFBFBE0-08F4-4CED-9BFE-D5EB4F0334F0}" type="presOf" srcId="{62FE84D8-952B-4DB4-BBC9-3B172FD6CEED}" destId="{56B2B12D-82CF-43BD-A28E-A29DD94AEBA2}" srcOrd="0" destOrd="0" presId="urn:microsoft.com/office/officeart/2005/8/layout/hChevron3"/>
    <dgm:cxn modelId="{421CA6E3-D2CF-44C4-BE09-EAAFB73D0105}" srcId="{DBEA7225-B2FD-45A3-8E2C-D99F88280F55}" destId="{62FE84D8-952B-4DB4-BBC9-3B172FD6CEED}" srcOrd="6" destOrd="0" parTransId="{BB1C23F7-1762-4A16-A740-9FCCD3BAD54A}" sibTransId="{DD4E188E-940D-4507-9DB1-F950592FDCF2}"/>
    <dgm:cxn modelId="{D9BC8FF0-87D5-4C44-9C12-8E69D959BDC9}" srcId="{DBEA7225-B2FD-45A3-8E2C-D99F88280F55}" destId="{D067D182-7467-4F2E-B17A-BC25CF2CB4D0}" srcOrd="5" destOrd="0" parTransId="{2F742C27-648E-4A12-85FF-CA8CC598EDB9}" sibTransId="{82D8802C-82C0-4F6B-A80F-BCC3CCAF6719}"/>
    <dgm:cxn modelId="{43B99CF8-E90F-4EA2-9E47-8ECEE7436EDF}" type="presOf" srcId="{DBB4AF4C-D427-485C-A09F-D4960A6A522F}" destId="{F2470A1E-F635-4447-BD58-3A925C08EE18}" srcOrd="0" destOrd="0" presId="urn:microsoft.com/office/officeart/2005/8/layout/hChevron3"/>
    <dgm:cxn modelId="{3E3F5707-78A3-413D-BEA1-143765FF1287}" type="presParOf" srcId="{177CB769-878B-4A05-BB8D-D50486BC3D83}" destId="{647322DB-3349-4D66-A354-DF3CA83B0E70}" srcOrd="0" destOrd="0" presId="urn:microsoft.com/office/officeart/2005/8/layout/hChevron3"/>
    <dgm:cxn modelId="{29C05D30-13BD-4E36-8599-BBA47A7D7CE3}" type="presParOf" srcId="{177CB769-878B-4A05-BB8D-D50486BC3D83}" destId="{750FCAE8-4505-413F-BB97-E5BD19306CEC}" srcOrd="1" destOrd="0" presId="urn:microsoft.com/office/officeart/2005/8/layout/hChevron3"/>
    <dgm:cxn modelId="{8716426C-7DD9-4C1A-BAF0-CBA3596DA748}" type="presParOf" srcId="{177CB769-878B-4A05-BB8D-D50486BC3D83}" destId="{F2470A1E-F635-4447-BD58-3A925C08EE18}" srcOrd="2" destOrd="0" presId="urn:microsoft.com/office/officeart/2005/8/layout/hChevron3"/>
    <dgm:cxn modelId="{5CED6599-0794-4ADF-8AB8-5BF40774A28F}" type="presParOf" srcId="{177CB769-878B-4A05-BB8D-D50486BC3D83}" destId="{56043BD7-7C25-4643-8341-ADE4986FFDA2}" srcOrd="3" destOrd="0" presId="urn:microsoft.com/office/officeart/2005/8/layout/hChevron3"/>
    <dgm:cxn modelId="{13FA9E87-BCFF-4EFE-8269-08362AC9D5BA}" type="presParOf" srcId="{177CB769-878B-4A05-BB8D-D50486BC3D83}" destId="{F3A1F2B0-275A-4FF5-AEBD-44DF6F505E77}" srcOrd="4" destOrd="0" presId="urn:microsoft.com/office/officeart/2005/8/layout/hChevron3"/>
    <dgm:cxn modelId="{84F91542-CDE5-4E38-9BD4-E85AA2987308}" type="presParOf" srcId="{177CB769-878B-4A05-BB8D-D50486BC3D83}" destId="{8D449619-DAB2-42B2-90BA-AACB9CD464FD}" srcOrd="5" destOrd="0" presId="urn:microsoft.com/office/officeart/2005/8/layout/hChevron3"/>
    <dgm:cxn modelId="{6ED30C6C-1ECB-44AB-AC5F-97EAC6393CC8}" type="presParOf" srcId="{177CB769-878B-4A05-BB8D-D50486BC3D83}" destId="{5398BF63-6BB4-4914-A75B-A8BB1F77C2CD}" srcOrd="6" destOrd="0" presId="urn:microsoft.com/office/officeart/2005/8/layout/hChevron3"/>
    <dgm:cxn modelId="{161B64DF-FCD9-4EF0-A99B-3A2E901CF2F9}" type="presParOf" srcId="{177CB769-878B-4A05-BB8D-D50486BC3D83}" destId="{D9A00DE4-8C3B-407E-B396-B8EAAE80F155}" srcOrd="7" destOrd="0" presId="urn:microsoft.com/office/officeart/2005/8/layout/hChevron3"/>
    <dgm:cxn modelId="{B7956B1B-BC96-4F68-8E2E-283AC38B213F}" type="presParOf" srcId="{177CB769-878B-4A05-BB8D-D50486BC3D83}" destId="{3897D69E-85E9-40FB-98CA-3BE17CD9C0E8}" srcOrd="8" destOrd="0" presId="urn:microsoft.com/office/officeart/2005/8/layout/hChevron3"/>
    <dgm:cxn modelId="{66E37411-B20A-4A46-8FA7-EA8CCCD594D4}" type="presParOf" srcId="{177CB769-878B-4A05-BB8D-D50486BC3D83}" destId="{ED8AB2CD-95C6-4F18-85C6-46574AC505AA}" srcOrd="9" destOrd="0" presId="urn:microsoft.com/office/officeart/2005/8/layout/hChevron3"/>
    <dgm:cxn modelId="{05BC3724-3783-4AC7-94D1-AFB7290D0447}" type="presParOf" srcId="{177CB769-878B-4A05-BB8D-D50486BC3D83}" destId="{F6F64DD3-C322-44D8-BC26-E0D9B53A6648}" srcOrd="10" destOrd="0" presId="urn:microsoft.com/office/officeart/2005/8/layout/hChevron3"/>
    <dgm:cxn modelId="{B559B88A-B4CF-4831-B887-E6C43FE90371}" type="presParOf" srcId="{177CB769-878B-4A05-BB8D-D50486BC3D83}" destId="{22E08E56-3C0B-4439-B898-2C7A59B0CF4B}" srcOrd="11" destOrd="0" presId="urn:microsoft.com/office/officeart/2005/8/layout/hChevron3"/>
    <dgm:cxn modelId="{B15DD05E-04C4-4121-90E0-038D732087CD}" type="presParOf" srcId="{177CB769-878B-4A05-BB8D-D50486BC3D83}" destId="{56B2B12D-82CF-43BD-A28E-A29DD94AEBA2}" srcOrd="12"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BEA7225-B2FD-45A3-8E2C-D99F88280F55}" type="doc">
      <dgm:prSet loTypeId="urn:microsoft.com/office/officeart/2005/8/layout/hChevron3" loCatId="process" qsTypeId="urn:microsoft.com/office/officeart/2005/8/quickstyle/simple1" qsCatId="simple" csTypeId="urn:microsoft.com/office/officeart/2005/8/colors/accent0_3" csCatId="mainScheme" phldr="1"/>
      <dgm:spPr/>
    </dgm:pt>
    <dgm:pt modelId="{ED45676F-3654-47BB-BC76-AF8BFB563B54}">
      <dgm:prSet phldrT="[Texto]" custT="1"/>
      <dgm:spPr>
        <a:solidFill>
          <a:schemeClr val="tx2">
            <a:lumMod val="40000"/>
            <a:lumOff val="60000"/>
          </a:schemeClr>
        </a:solidFill>
      </dgm:spPr>
      <dgm:t>
        <a:bodyPr/>
        <a:lstStyle/>
        <a:p>
          <a:endParaRPr lang="es-ES" sz="2000" dirty="0">
            <a:latin typeface="Times New Roman" pitchFamily="18" charset="0"/>
            <a:cs typeface="Times New Roman" pitchFamily="18" charset="0"/>
          </a:endParaRPr>
        </a:p>
      </dgm:t>
    </dgm:pt>
    <dgm:pt modelId="{89A1D991-6E0A-418F-A024-309C075DB206}" type="parTrans" cxnId="{F34AD342-98A5-4F5A-85F2-98A330465175}">
      <dgm:prSet/>
      <dgm:spPr/>
      <dgm:t>
        <a:bodyPr/>
        <a:lstStyle/>
        <a:p>
          <a:endParaRPr lang="es-ES"/>
        </a:p>
      </dgm:t>
    </dgm:pt>
    <dgm:pt modelId="{E7247D2D-CD1B-4C0C-9D90-4F9E6CA7EEC0}" type="sibTrans" cxnId="{F34AD342-98A5-4F5A-85F2-98A330465175}">
      <dgm:prSet/>
      <dgm:spPr/>
      <dgm:t>
        <a:bodyPr/>
        <a:lstStyle/>
        <a:p>
          <a:endParaRPr lang="es-ES"/>
        </a:p>
      </dgm:t>
    </dgm:pt>
    <dgm:pt modelId="{DBB4AF4C-D427-485C-A09F-D4960A6A522F}">
      <dgm:prSet phldrT="[Texto]"/>
      <dgm:spPr>
        <a:solidFill>
          <a:schemeClr val="tx2">
            <a:lumMod val="40000"/>
            <a:lumOff val="60000"/>
          </a:schemeClr>
        </a:solidFill>
      </dgm:spPr>
      <dgm:t>
        <a:bodyPr/>
        <a:lstStyle/>
        <a:p>
          <a:endParaRPr lang="es-ES" dirty="0"/>
        </a:p>
      </dgm:t>
    </dgm:pt>
    <dgm:pt modelId="{65934101-F679-4662-9907-0748F1089F7D}" type="parTrans" cxnId="{03913AC0-B2F3-4891-9EA4-FF89B56B57EB}">
      <dgm:prSet/>
      <dgm:spPr/>
      <dgm:t>
        <a:bodyPr/>
        <a:lstStyle/>
        <a:p>
          <a:endParaRPr lang="es-ES"/>
        </a:p>
      </dgm:t>
    </dgm:pt>
    <dgm:pt modelId="{48466301-398B-4C40-9D96-ED9015D82BC4}" type="sibTrans" cxnId="{03913AC0-B2F3-4891-9EA4-FF89B56B57EB}">
      <dgm:prSet/>
      <dgm:spPr/>
      <dgm:t>
        <a:bodyPr/>
        <a:lstStyle/>
        <a:p>
          <a:endParaRPr lang="es-ES"/>
        </a:p>
      </dgm:t>
    </dgm:pt>
    <dgm:pt modelId="{9E3B6C70-9A6A-4523-9545-A973D4FC90F2}">
      <dgm:prSet phldrT="[Texto]" custT="1"/>
      <dgm:spPr>
        <a:solidFill>
          <a:schemeClr val="tx2">
            <a:lumMod val="40000"/>
            <a:lumOff val="60000"/>
          </a:schemeClr>
        </a:solidFill>
        <a:ln>
          <a:solidFill>
            <a:schemeClr val="tx2">
              <a:lumMod val="20000"/>
              <a:lumOff val="80000"/>
            </a:schemeClr>
          </a:solidFill>
        </a:ln>
      </dgm:spPr>
      <dgm:t>
        <a:bodyPr/>
        <a:lstStyle/>
        <a:p>
          <a:r>
            <a:rPr lang="es-ES" sz="1800" dirty="0"/>
            <a:t> </a:t>
          </a:r>
          <a:endParaRPr lang="es-ES" sz="1900" dirty="0">
            <a:latin typeface="Times New Roman" pitchFamily="18" charset="0"/>
            <a:cs typeface="Times New Roman" pitchFamily="18" charset="0"/>
          </a:endParaRPr>
        </a:p>
      </dgm:t>
    </dgm:pt>
    <dgm:pt modelId="{92C1F0F0-F767-4EDB-A13F-CC4EE96011C1}" type="parTrans" cxnId="{5C117D02-61C6-42D3-8B45-7E07EFCDDB44}">
      <dgm:prSet/>
      <dgm:spPr/>
      <dgm:t>
        <a:bodyPr/>
        <a:lstStyle/>
        <a:p>
          <a:endParaRPr lang="es-ES"/>
        </a:p>
      </dgm:t>
    </dgm:pt>
    <dgm:pt modelId="{BEB0CEE9-2D0C-41CA-ABE1-1598CF66FDF3}" type="sibTrans" cxnId="{5C117D02-61C6-42D3-8B45-7E07EFCDDB44}">
      <dgm:prSet/>
      <dgm:spPr/>
      <dgm:t>
        <a:bodyPr/>
        <a:lstStyle/>
        <a:p>
          <a:endParaRPr lang="es-ES"/>
        </a:p>
      </dgm:t>
    </dgm:pt>
    <dgm:pt modelId="{14E9C638-F403-4B88-B9D6-E88F92204760}">
      <dgm:prSet phldrT="[Texto]"/>
      <dgm:spPr>
        <a:solidFill>
          <a:schemeClr val="tx2"/>
        </a:solidFill>
        <a:ln>
          <a:solidFill>
            <a:schemeClr val="tx2">
              <a:lumMod val="20000"/>
              <a:lumOff val="80000"/>
            </a:schemeClr>
          </a:solidFill>
        </a:ln>
      </dgm:spPr>
      <dgm:t>
        <a:bodyPr/>
        <a:lstStyle/>
        <a:p>
          <a:r>
            <a:rPr lang="es-ES" dirty="0">
              <a:latin typeface="Times New Roman" pitchFamily="18" charset="0"/>
              <a:cs typeface="Times New Roman" pitchFamily="18" charset="0"/>
            </a:rPr>
            <a:t>Paso 4</a:t>
          </a:r>
        </a:p>
      </dgm:t>
    </dgm:pt>
    <dgm:pt modelId="{EB7BF30A-B27D-4600-8E38-988CDE21DD3F}" type="parTrans" cxnId="{3984C634-1935-496D-B26B-6973B52066B3}">
      <dgm:prSet/>
      <dgm:spPr/>
      <dgm:t>
        <a:bodyPr/>
        <a:lstStyle/>
        <a:p>
          <a:endParaRPr lang="es-ES"/>
        </a:p>
      </dgm:t>
    </dgm:pt>
    <dgm:pt modelId="{896DEF2A-74AB-4AB7-8665-D088BC3EEF45}" type="sibTrans" cxnId="{3984C634-1935-496D-B26B-6973B52066B3}">
      <dgm:prSet/>
      <dgm:spPr/>
      <dgm:t>
        <a:bodyPr/>
        <a:lstStyle/>
        <a:p>
          <a:endParaRPr lang="es-ES"/>
        </a:p>
      </dgm:t>
    </dgm:pt>
    <dgm:pt modelId="{1CCBAB7E-CDAF-459C-BC89-3476BE0C0B27}">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D0BA7D41-67F2-41E3-A878-FBB71DE82261}" type="parTrans" cxnId="{2C396ADA-5403-4AA8-8EC9-4C25846DB538}">
      <dgm:prSet/>
      <dgm:spPr/>
      <dgm:t>
        <a:bodyPr/>
        <a:lstStyle/>
        <a:p>
          <a:endParaRPr lang="es-ES"/>
        </a:p>
      </dgm:t>
    </dgm:pt>
    <dgm:pt modelId="{0BFF4490-C6E4-47E1-AB54-7DC16D7A714B}" type="sibTrans" cxnId="{2C396ADA-5403-4AA8-8EC9-4C25846DB538}">
      <dgm:prSet/>
      <dgm:spPr/>
      <dgm:t>
        <a:bodyPr/>
        <a:lstStyle/>
        <a:p>
          <a:endParaRPr lang="es-ES"/>
        </a:p>
      </dgm:t>
    </dgm:pt>
    <dgm:pt modelId="{D067D182-7467-4F2E-B17A-BC25CF2CB4D0}">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2F742C27-648E-4A12-85FF-CA8CC598EDB9}" type="parTrans" cxnId="{D9BC8FF0-87D5-4C44-9C12-8E69D959BDC9}">
      <dgm:prSet/>
      <dgm:spPr/>
      <dgm:t>
        <a:bodyPr/>
        <a:lstStyle/>
        <a:p>
          <a:endParaRPr lang="es-ES"/>
        </a:p>
      </dgm:t>
    </dgm:pt>
    <dgm:pt modelId="{82D8802C-82C0-4F6B-A80F-BCC3CCAF6719}" type="sibTrans" cxnId="{D9BC8FF0-87D5-4C44-9C12-8E69D959BDC9}">
      <dgm:prSet/>
      <dgm:spPr/>
      <dgm:t>
        <a:bodyPr/>
        <a:lstStyle/>
        <a:p>
          <a:endParaRPr lang="es-ES"/>
        </a:p>
      </dgm:t>
    </dgm:pt>
    <dgm:pt modelId="{62FE84D8-952B-4DB4-BBC9-3B172FD6CEED}">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BB1C23F7-1762-4A16-A740-9FCCD3BAD54A}" type="parTrans" cxnId="{421CA6E3-D2CF-44C4-BE09-EAAFB73D0105}">
      <dgm:prSet/>
      <dgm:spPr/>
      <dgm:t>
        <a:bodyPr/>
        <a:lstStyle/>
        <a:p>
          <a:endParaRPr lang="es-ES"/>
        </a:p>
      </dgm:t>
    </dgm:pt>
    <dgm:pt modelId="{DD4E188E-940D-4507-9DB1-F950592FDCF2}" type="sibTrans" cxnId="{421CA6E3-D2CF-44C4-BE09-EAAFB73D0105}">
      <dgm:prSet/>
      <dgm:spPr/>
      <dgm:t>
        <a:bodyPr/>
        <a:lstStyle/>
        <a:p>
          <a:endParaRPr lang="es-ES"/>
        </a:p>
      </dgm:t>
    </dgm:pt>
    <dgm:pt modelId="{177CB769-878B-4A05-BB8D-D50486BC3D83}" type="pres">
      <dgm:prSet presAssocID="{DBEA7225-B2FD-45A3-8E2C-D99F88280F55}" presName="Name0" presStyleCnt="0">
        <dgm:presLayoutVars>
          <dgm:dir/>
          <dgm:resizeHandles val="exact"/>
        </dgm:presLayoutVars>
      </dgm:prSet>
      <dgm:spPr/>
    </dgm:pt>
    <dgm:pt modelId="{647322DB-3349-4D66-A354-DF3CA83B0E70}" type="pres">
      <dgm:prSet presAssocID="{ED45676F-3654-47BB-BC76-AF8BFB563B54}" presName="parTxOnly" presStyleLbl="node1" presStyleIdx="0" presStyleCnt="7">
        <dgm:presLayoutVars>
          <dgm:bulletEnabled val="1"/>
        </dgm:presLayoutVars>
      </dgm:prSet>
      <dgm:spPr/>
    </dgm:pt>
    <dgm:pt modelId="{750FCAE8-4505-413F-BB97-E5BD19306CEC}" type="pres">
      <dgm:prSet presAssocID="{E7247D2D-CD1B-4C0C-9D90-4F9E6CA7EEC0}" presName="parSpace" presStyleCnt="0"/>
      <dgm:spPr/>
    </dgm:pt>
    <dgm:pt modelId="{F2470A1E-F635-4447-BD58-3A925C08EE18}" type="pres">
      <dgm:prSet presAssocID="{DBB4AF4C-D427-485C-A09F-D4960A6A522F}" presName="parTxOnly" presStyleLbl="node1" presStyleIdx="1" presStyleCnt="7">
        <dgm:presLayoutVars>
          <dgm:bulletEnabled val="1"/>
        </dgm:presLayoutVars>
      </dgm:prSet>
      <dgm:spPr/>
    </dgm:pt>
    <dgm:pt modelId="{56043BD7-7C25-4643-8341-ADE4986FFDA2}" type="pres">
      <dgm:prSet presAssocID="{48466301-398B-4C40-9D96-ED9015D82BC4}" presName="parSpace" presStyleCnt="0"/>
      <dgm:spPr/>
    </dgm:pt>
    <dgm:pt modelId="{F3A1F2B0-275A-4FF5-AEBD-44DF6F505E77}" type="pres">
      <dgm:prSet presAssocID="{9E3B6C70-9A6A-4523-9545-A973D4FC90F2}" presName="parTxOnly" presStyleLbl="node1" presStyleIdx="2" presStyleCnt="7">
        <dgm:presLayoutVars>
          <dgm:bulletEnabled val="1"/>
        </dgm:presLayoutVars>
      </dgm:prSet>
      <dgm:spPr/>
    </dgm:pt>
    <dgm:pt modelId="{8D449619-DAB2-42B2-90BA-AACB9CD464FD}" type="pres">
      <dgm:prSet presAssocID="{BEB0CEE9-2D0C-41CA-ABE1-1598CF66FDF3}" presName="parSpace" presStyleCnt="0"/>
      <dgm:spPr/>
    </dgm:pt>
    <dgm:pt modelId="{5398BF63-6BB4-4914-A75B-A8BB1F77C2CD}" type="pres">
      <dgm:prSet presAssocID="{14E9C638-F403-4B88-B9D6-E88F92204760}" presName="parTxOnly" presStyleLbl="node1" presStyleIdx="3" presStyleCnt="7">
        <dgm:presLayoutVars>
          <dgm:bulletEnabled val="1"/>
        </dgm:presLayoutVars>
      </dgm:prSet>
      <dgm:spPr/>
    </dgm:pt>
    <dgm:pt modelId="{D9A00DE4-8C3B-407E-B396-B8EAAE80F155}" type="pres">
      <dgm:prSet presAssocID="{896DEF2A-74AB-4AB7-8665-D088BC3EEF45}" presName="parSpace" presStyleCnt="0"/>
      <dgm:spPr/>
    </dgm:pt>
    <dgm:pt modelId="{3897D69E-85E9-40FB-98CA-3BE17CD9C0E8}" type="pres">
      <dgm:prSet presAssocID="{1CCBAB7E-CDAF-459C-BC89-3476BE0C0B27}" presName="parTxOnly" presStyleLbl="node1" presStyleIdx="4" presStyleCnt="7">
        <dgm:presLayoutVars>
          <dgm:bulletEnabled val="1"/>
        </dgm:presLayoutVars>
      </dgm:prSet>
      <dgm:spPr/>
    </dgm:pt>
    <dgm:pt modelId="{ED8AB2CD-95C6-4F18-85C6-46574AC505AA}" type="pres">
      <dgm:prSet presAssocID="{0BFF4490-C6E4-47E1-AB54-7DC16D7A714B}" presName="parSpace" presStyleCnt="0"/>
      <dgm:spPr/>
    </dgm:pt>
    <dgm:pt modelId="{F6F64DD3-C322-44D8-BC26-E0D9B53A6648}" type="pres">
      <dgm:prSet presAssocID="{D067D182-7467-4F2E-B17A-BC25CF2CB4D0}" presName="parTxOnly" presStyleLbl="node1" presStyleIdx="5" presStyleCnt="7">
        <dgm:presLayoutVars>
          <dgm:bulletEnabled val="1"/>
        </dgm:presLayoutVars>
      </dgm:prSet>
      <dgm:spPr/>
    </dgm:pt>
    <dgm:pt modelId="{22E08E56-3C0B-4439-B898-2C7A59B0CF4B}" type="pres">
      <dgm:prSet presAssocID="{82D8802C-82C0-4F6B-A80F-BCC3CCAF6719}" presName="parSpace" presStyleCnt="0"/>
      <dgm:spPr/>
    </dgm:pt>
    <dgm:pt modelId="{56B2B12D-82CF-43BD-A28E-A29DD94AEBA2}" type="pres">
      <dgm:prSet presAssocID="{62FE84D8-952B-4DB4-BBC9-3B172FD6CEED}" presName="parTxOnly" presStyleLbl="node1" presStyleIdx="6" presStyleCnt="7">
        <dgm:presLayoutVars>
          <dgm:bulletEnabled val="1"/>
        </dgm:presLayoutVars>
      </dgm:prSet>
      <dgm:spPr/>
    </dgm:pt>
  </dgm:ptLst>
  <dgm:cxnLst>
    <dgm:cxn modelId="{5C117D02-61C6-42D3-8B45-7E07EFCDDB44}" srcId="{DBEA7225-B2FD-45A3-8E2C-D99F88280F55}" destId="{9E3B6C70-9A6A-4523-9545-A973D4FC90F2}" srcOrd="2" destOrd="0" parTransId="{92C1F0F0-F767-4EDB-A13F-CC4EE96011C1}" sibTransId="{BEB0CEE9-2D0C-41CA-ABE1-1598CF66FDF3}"/>
    <dgm:cxn modelId="{DD1C2226-FAA0-4426-92EE-CEAECB137704}" type="presOf" srcId="{9E3B6C70-9A6A-4523-9545-A973D4FC90F2}" destId="{F3A1F2B0-275A-4FF5-AEBD-44DF6F505E77}" srcOrd="0" destOrd="0" presId="urn:microsoft.com/office/officeart/2005/8/layout/hChevron3"/>
    <dgm:cxn modelId="{3984C634-1935-496D-B26B-6973B52066B3}" srcId="{DBEA7225-B2FD-45A3-8E2C-D99F88280F55}" destId="{14E9C638-F403-4B88-B9D6-E88F92204760}" srcOrd="3" destOrd="0" parTransId="{EB7BF30A-B27D-4600-8E38-988CDE21DD3F}" sibTransId="{896DEF2A-74AB-4AB7-8665-D088BC3EEF45}"/>
    <dgm:cxn modelId="{F34AD342-98A5-4F5A-85F2-98A330465175}" srcId="{DBEA7225-B2FD-45A3-8E2C-D99F88280F55}" destId="{ED45676F-3654-47BB-BC76-AF8BFB563B54}" srcOrd="0" destOrd="0" parTransId="{89A1D991-6E0A-418F-A024-309C075DB206}" sibTransId="{E7247D2D-CD1B-4C0C-9D90-4F9E6CA7EEC0}"/>
    <dgm:cxn modelId="{D774FB4D-A212-4448-89A7-892BF40AECB9}" type="presOf" srcId="{14E9C638-F403-4B88-B9D6-E88F92204760}" destId="{5398BF63-6BB4-4914-A75B-A8BB1F77C2CD}" srcOrd="0" destOrd="0" presId="urn:microsoft.com/office/officeart/2005/8/layout/hChevron3"/>
    <dgm:cxn modelId="{C326AF8B-280E-4596-BCA8-C561EC764FF5}" type="presOf" srcId="{DBEA7225-B2FD-45A3-8E2C-D99F88280F55}" destId="{177CB769-878B-4A05-BB8D-D50486BC3D83}" srcOrd="0" destOrd="0" presId="urn:microsoft.com/office/officeart/2005/8/layout/hChevron3"/>
    <dgm:cxn modelId="{CDF7A88D-7DEC-41EA-A552-2F9A98ADDB92}" type="presOf" srcId="{DBB4AF4C-D427-485C-A09F-D4960A6A522F}" destId="{F2470A1E-F635-4447-BD58-3A925C08EE18}" srcOrd="0" destOrd="0" presId="urn:microsoft.com/office/officeart/2005/8/layout/hChevron3"/>
    <dgm:cxn modelId="{23E01695-F44A-422D-8D44-B38908FD2D3D}" type="presOf" srcId="{62FE84D8-952B-4DB4-BBC9-3B172FD6CEED}" destId="{56B2B12D-82CF-43BD-A28E-A29DD94AEBA2}" srcOrd="0" destOrd="0" presId="urn:microsoft.com/office/officeart/2005/8/layout/hChevron3"/>
    <dgm:cxn modelId="{03913AC0-B2F3-4891-9EA4-FF89B56B57EB}" srcId="{DBEA7225-B2FD-45A3-8E2C-D99F88280F55}" destId="{DBB4AF4C-D427-485C-A09F-D4960A6A522F}" srcOrd="1" destOrd="0" parTransId="{65934101-F679-4662-9907-0748F1089F7D}" sibTransId="{48466301-398B-4C40-9D96-ED9015D82BC4}"/>
    <dgm:cxn modelId="{C321ABD9-27CC-4267-BDCF-F696AD44D3C2}" type="presOf" srcId="{D067D182-7467-4F2E-B17A-BC25CF2CB4D0}" destId="{F6F64DD3-C322-44D8-BC26-E0D9B53A6648}" srcOrd="0" destOrd="0" presId="urn:microsoft.com/office/officeart/2005/8/layout/hChevron3"/>
    <dgm:cxn modelId="{2C396ADA-5403-4AA8-8EC9-4C25846DB538}" srcId="{DBEA7225-B2FD-45A3-8E2C-D99F88280F55}" destId="{1CCBAB7E-CDAF-459C-BC89-3476BE0C0B27}" srcOrd="4" destOrd="0" parTransId="{D0BA7D41-67F2-41E3-A878-FBB71DE82261}" sibTransId="{0BFF4490-C6E4-47E1-AB54-7DC16D7A714B}"/>
    <dgm:cxn modelId="{CB056CDF-B4DA-4454-9C57-54D6EC14A101}" type="presOf" srcId="{ED45676F-3654-47BB-BC76-AF8BFB563B54}" destId="{647322DB-3349-4D66-A354-DF3CA83B0E70}" srcOrd="0" destOrd="0" presId="urn:microsoft.com/office/officeart/2005/8/layout/hChevron3"/>
    <dgm:cxn modelId="{1642A4E1-4100-45D7-9A1E-BDE4FDD4792A}" type="presOf" srcId="{1CCBAB7E-CDAF-459C-BC89-3476BE0C0B27}" destId="{3897D69E-85E9-40FB-98CA-3BE17CD9C0E8}" srcOrd="0" destOrd="0" presId="urn:microsoft.com/office/officeart/2005/8/layout/hChevron3"/>
    <dgm:cxn modelId="{421CA6E3-D2CF-44C4-BE09-EAAFB73D0105}" srcId="{DBEA7225-B2FD-45A3-8E2C-D99F88280F55}" destId="{62FE84D8-952B-4DB4-BBC9-3B172FD6CEED}" srcOrd="6" destOrd="0" parTransId="{BB1C23F7-1762-4A16-A740-9FCCD3BAD54A}" sibTransId="{DD4E188E-940D-4507-9DB1-F950592FDCF2}"/>
    <dgm:cxn modelId="{D9BC8FF0-87D5-4C44-9C12-8E69D959BDC9}" srcId="{DBEA7225-B2FD-45A3-8E2C-D99F88280F55}" destId="{D067D182-7467-4F2E-B17A-BC25CF2CB4D0}" srcOrd="5" destOrd="0" parTransId="{2F742C27-648E-4A12-85FF-CA8CC598EDB9}" sibTransId="{82D8802C-82C0-4F6B-A80F-BCC3CCAF6719}"/>
    <dgm:cxn modelId="{95DCA063-BA39-4075-B146-2E008EF09909}" type="presParOf" srcId="{177CB769-878B-4A05-BB8D-D50486BC3D83}" destId="{647322DB-3349-4D66-A354-DF3CA83B0E70}" srcOrd="0" destOrd="0" presId="urn:microsoft.com/office/officeart/2005/8/layout/hChevron3"/>
    <dgm:cxn modelId="{71E2089F-01ED-49AF-B6E3-EFB450D5E33F}" type="presParOf" srcId="{177CB769-878B-4A05-BB8D-D50486BC3D83}" destId="{750FCAE8-4505-413F-BB97-E5BD19306CEC}" srcOrd="1" destOrd="0" presId="urn:microsoft.com/office/officeart/2005/8/layout/hChevron3"/>
    <dgm:cxn modelId="{A1A844E1-E052-4B08-ACA8-3347B8B4F30E}" type="presParOf" srcId="{177CB769-878B-4A05-BB8D-D50486BC3D83}" destId="{F2470A1E-F635-4447-BD58-3A925C08EE18}" srcOrd="2" destOrd="0" presId="urn:microsoft.com/office/officeart/2005/8/layout/hChevron3"/>
    <dgm:cxn modelId="{35215094-BB96-4BC6-894D-794B6DC97311}" type="presParOf" srcId="{177CB769-878B-4A05-BB8D-D50486BC3D83}" destId="{56043BD7-7C25-4643-8341-ADE4986FFDA2}" srcOrd="3" destOrd="0" presId="urn:microsoft.com/office/officeart/2005/8/layout/hChevron3"/>
    <dgm:cxn modelId="{6761087C-0EF4-4335-AE82-755D01F847E4}" type="presParOf" srcId="{177CB769-878B-4A05-BB8D-D50486BC3D83}" destId="{F3A1F2B0-275A-4FF5-AEBD-44DF6F505E77}" srcOrd="4" destOrd="0" presId="urn:microsoft.com/office/officeart/2005/8/layout/hChevron3"/>
    <dgm:cxn modelId="{CB25B11B-63A4-4BC6-BE42-866AD9964AF7}" type="presParOf" srcId="{177CB769-878B-4A05-BB8D-D50486BC3D83}" destId="{8D449619-DAB2-42B2-90BA-AACB9CD464FD}" srcOrd="5" destOrd="0" presId="urn:microsoft.com/office/officeart/2005/8/layout/hChevron3"/>
    <dgm:cxn modelId="{4FD4B037-D586-4FE6-A0A4-41123718C788}" type="presParOf" srcId="{177CB769-878B-4A05-BB8D-D50486BC3D83}" destId="{5398BF63-6BB4-4914-A75B-A8BB1F77C2CD}" srcOrd="6" destOrd="0" presId="urn:microsoft.com/office/officeart/2005/8/layout/hChevron3"/>
    <dgm:cxn modelId="{754DDBCA-2A5D-49C7-B9EB-7DDB3A6FF271}" type="presParOf" srcId="{177CB769-878B-4A05-BB8D-D50486BC3D83}" destId="{D9A00DE4-8C3B-407E-B396-B8EAAE80F155}" srcOrd="7" destOrd="0" presId="urn:microsoft.com/office/officeart/2005/8/layout/hChevron3"/>
    <dgm:cxn modelId="{3C2651C8-AD9A-427F-9CE8-F974E03D67B4}" type="presParOf" srcId="{177CB769-878B-4A05-BB8D-D50486BC3D83}" destId="{3897D69E-85E9-40FB-98CA-3BE17CD9C0E8}" srcOrd="8" destOrd="0" presId="urn:microsoft.com/office/officeart/2005/8/layout/hChevron3"/>
    <dgm:cxn modelId="{15C61A27-2109-470B-9EA7-94A990EB2C99}" type="presParOf" srcId="{177CB769-878B-4A05-BB8D-D50486BC3D83}" destId="{ED8AB2CD-95C6-4F18-85C6-46574AC505AA}" srcOrd="9" destOrd="0" presId="urn:microsoft.com/office/officeart/2005/8/layout/hChevron3"/>
    <dgm:cxn modelId="{AC5D5BEA-7667-4B42-B15C-17270330613C}" type="presParOf" srcId="{177CB769-878B-4A05-BB8D-D50486BC3D83}" destId="{F6F64DD3-C322-44D8-BC26-E0D9B53A6648}" srcOrd="10" destOrd="0" presId="urn:microsoft.com/office/officeart/2005/8/layout/hChevron3"/>
    <dgm:cxn modelId="{2B308A44-314C-46DB-A387-674E193D1541}" type="presParOf" srcId="{177CB769-878B-4A05-BB8D-D50486BC3D83}" destId="{22E08E56-3C0B-4439-B898-2C7A59B0CF4B}" srcOrd="11" destOrd="0" presId="urn:microsoft.com/office/officeart/2005/8/layout/hChevron3"/>
    <dgm:cxn modelId="{8B8A2608-37C7-429E-ADE6-989B619D2280}" type="presParOf" srcId="{177CB769-878B-4A05-BB8D-D50486BC3D83}" destId="{56B2B12D-82CF-43BD-A28E-A29DD94AEBA2}" srcOrd="1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BEA7225-B2FD-45A3-8E2C-D99F88280F55}" type="doc">
      <dgm:prSet loTypeId="urn:microsoft.com/office/officeart/2005/8/layout/hChevron3" loCatId="process" qsTypeId="urn:microsoft.com/office/officeart/2005/8/quickstyle/simple1" qsCatId="simple" csTypeId="urn:microsoft.com/office/officeart/2005/8/colors/accent0_3" csCatId="mainScheme" phldr="1"/>
      <dgm:spPr/>
    </dgm:pt>
    <dgm:pt modelId="{ED45676F-3654-47BB-BC76-AF8BFB563B54}">
      <dgm:prSet phldrT="[Texto]" custT="1"/>
      <dgm:spPr>
        <a:solidFill>
          <a:schemeClr val="tx2">
            <a:lumMod val="40000"/>
            <a:lumOff val="60000"/>
          </a:schemeClr>
        </a:solidFill>
      </dgm:spPr>
      <dgm:t>
        <a:bodyPr/>
        <a:lstStyle/>
        <a:p>
          <a:endParaRPr lang="es-ES" sz="2000" dirty="0">
            <a:latin typeface="Times New Roman" pitchFamily="18" charset="0"/>
            <a:cs typeface="Times New Roman" pitchFamily="18" charset="0"/>
          </a:endParaRPr>
        </a:p>
      </dgm:t>
    </dgm:pt>
    <dgm:pt modelId="{89A1D991-6E0A-418F-A024-309C075DB206}" type="parTrans" cxnId="{F34AD342-98A5-4F5A-85F2-98A330465175}">
      <dgm:prSet/>
      <dgm:spPr/>
      <dgm:t>
        <a:bodyPr/>
        <a:lstStyle/>
        <a:p>
          <a:endParaRPr lang="es-ES"/>
        </a:p>
      </dgm:t>
    </dgm:pt>
    <dgm:pt modelId="{E7247D2D-CD1B-4C0C-9D90-4F9E6CA7EEC0}" type="sibTrans" cxnId="{F34AD342-98A5-4F5A-85F2-98A330465175}">
      <dgm:prSet/>
      <dgm:spPr/>
      <dgm:t>
        <a:bodyPr/>
        <a:lstStyle/>
        <a:p>
          <a:endParaRPr lang="es-ES"/>
        </a:p>
      </dgm:t>
    </dgm:pt>
    <dgm:pt modelId="{DBB4AF4C-D427-485C-A09F-D4960A6A522F}">
      <dgm:prSet phldrT="[Texto]"/>
      <dgm:spPr>
        <a:solidFill>
          <a:schemeClr val="tx2">
            <a:lumMod val="40000"/>
            <a:lumOff val="60000"/>
          </a:schemeClr>
        </a:solidFill>
      </dgm:spPr>
      <dgm:t>
        <a:bodyPr/>
        <a:lstStyle/>
        <a:p>
          <a:endParaRPr lang="es-ES" dirty="0"/>
        </a:p>
      </dgm:t>
    </dgm:pt>
    <dgm:pt modelId="{65934101-F679-4662-9907-0748F1089F7D}" type="parTrans" cxnId="{03913AC0-B2F3-4891-9EA4-FF89B56B57EB}">
      <dgm:prSet/>
      <dgm:spPr/>
      <dgm:t>
        <a:bodyPr/>
        <a:lstStyle/>
        <a:p>
          <a:endParaRPr lang="es-ES"/>
        </a:p>
      </dgm:t>
    </dgm:pt>
    <dgm:pt modelId="{48466301-398B-4C40-9D96-ED9015D82BC4}" type="sibTrans" cxnId="{03913AC0-B2F3-4891-9EA4-FF89B56B57EB}">
      <dgm:prSet/>
      <dgm:spPr/>
      <dgm:t>
        <a:bodyPr/>
        <a:lstStyle/>
        <a:p>
          <a:endParaRPr lang="es-ES"/>
        </a:p>
      </dgm:t>
    </dgm:pt>
    <dgm:pt modelId="{9E3B6C70-9A6A-4523-9545-A973D4FC90F2}">
      <dgm:prSet phldrT="[Texto]" custT="1"/>
      <dgm:spPr>
        <a:solidFill>
          <a:schemeClr val="tx2">
            <a:lumMod val="40000"/>
            <a:lumOff val="60000"/>
          </a:schemeClr>
        </a:solidFill>
        <a:ln>
          <a:solidFill>
            <a:schemeClr val="tx2">
              <a:lumMod val="20000"/>
              <a:lumOff val="80000"/>
            </a:schemeClr>
          </a:solidFill>
        </a:ln>
      </dgm:spPr>
      <dgm:t>
        <a:bodyPr/>
        <a:lstStyle/>
        <a:p>
          <a:r>
            <a:rPr lang="es-ES" sz="1800" dirty="0"/>
            <a:t> </a:t>
          </a:r>
          <a:endParaRPr lang="es-ES" sz="1900" dirty="0">
            <a:latin typeface="Times New Roman" pitchFamily="18" charset="0"/>
            <a:cs typeface="Times New Roman" pitchFamily="18" charset="0"/>
          </a:endParaRPr>
        </a:p>
      </dgm:t>
    </dgm:pt>
    <dgm:pt modelId="{92C1F0F0-F767-4EDB-A13F-CC4EE96011C1}" type="parTrans" cxnId="{5C117D02-61C6-42D3-8B45-7E07EFCDDB44}">
      <dgm:prSet/>
      <dgm:spPr/>
      <dgm:t>
        <a:bodyPr/>
        <a:lstStyle/>
        <a:p>
          <a:endParaRPr lang="es-ES"/>
        </a:p>
      </dgm:t>
    </dgm:pt>
    <dgm:pt modelId="{BEB0CEE9-2D0C-41CA-ABE1-1598CF66FDF3}" type="sibTrans" cxnId="{5C117D02-61C6-42D3-8B45-7E07EFCDDB44}">
      <dgm:prSet/>
      <dgm:spPr/>
      <dgm:t>
        <a:bodyPr/>
        <a:lstStyle/>
        <a:p>
          <a:endParaRPr lang="es-ES"/>
        </a:p>
      </dgm:t>
    </dgm:pt>
    <dgm:pt modelId="{14E9C638-F403-4B88-B9D6-E88F92204760}">
      <dgm:prSet phldrT="[Texto]"/>
      <dgm:spPr>
        <a:solidFill>
          <a:schemeClr val="tx2"/>
        </a:solidFill>
        <a:ln>
          <a:solidFill>
            <a:schemeClr val="tx2">
              <a:lumMod val="20000"/>
              <a:lumOff val="80000"/>
            </a:schemeClr>
          </a:solidFill>
        </a:ln>
      </dgm:spPr>
      <dgm:t>
        <a:bodyPr/>
        <a:lstStyle/>
        <a:p>
          <a:r>
            <a:rPr lang="es-ES" dirty="0">
              <a:latin typeface="Times New Roman" pitchFamily="18" charset="0"/>
              <a:cs typeface="Times New Roman" pitchFamily="18" charset="0"/>
            </a:rPr>
            <a:t>Paso 4</a:t>
          </a:r>
        </a:p>
      </dgm:t>
    </dgm:pt>
    <dgm:pt modelId="{EB7BF30A-B27D-4600-8E38-988CDE21DD3F}" type="parTrans" cxnId="{3984C634-1935-496D-B26B-6973B52066B3}">
      <dgm:prSet/>
      <dgm:spPr/>
      <dgm:t>
        <a:bodyPr/>
        <a:lstStyle/>
        <a:p>
          <a:endParaRPr lang="es-ES"/>
        </a:p>
      </dgm:t>
    </dgm:pt>
    <dgm:pt modelId="{896DEF2A-74AB-4AB7-8665-D088BC3EEF45}" type="sibTrans" cxnId="{3984C634-1935-496D-B26B-6973B52066B3}">
      <dgm:prSet/>
      <dgm:spPr/>
      <dgm:t>
        <a:bodyPr/>
        <a:lstStyle/>
        <a:p>
          <a:endParaRPr lang="es-ES"/>
        </a:p>
      </dgm:t>
    </dgm:pt>
    <dgm:pt modelId="{1CCBAB7E-CDAF-459C-BC89-3476BE0C0B27}">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D0BA7D41-67F2-41E3-A878-FBB71DE82261}" type="parTrans" cxnId="{2C396ADA-5403-4AA8-8EC9-4C25846DB538}">
      <dgm:prSet/>
      <dgm:spPr/>
      <dgm:t>
        <a:bodyPr/>
        <a:lstStyle/>
        <a:p>
          <a:endParaRPr lang="es-ES"/>
        </a:p>
      </dgm:t>
    </dgm:pt>
    <dgm:pt modelId="{0BFF4490-C6E4-47E1-AB54-7DC16D7A714B}" type="sibTrans" cxnId="{2C396ADA-5403-4AA8-8EC9-4C25846DB538}">
      <dgm:prSet/>
      <dgm:spPr/>
      <dgm:t>
        <a:bodyPr/>
        <a:lstStyle/>
        <a:p>
          <a:endParaRPr lang="es-ES"/>
        </a:p>
      </dgm:t>
    </dgm:pt>
    <dgm:pt modelId="{D067D182-7467-4F2E-B17A-BC25CF2CB4D0}">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2F742C27-648E-4A12-85FF-CA8CC598EDB9}" type="parTrans" cxnId="{D9BC8FF0-87D5-4C44-9C12-8E69D959BDC9}">
      <dgm:prSet/>
      <dgm:spPr/>
      <dgm:t>
        <a:bodyPr/>
        <a:lstStyle/>
        <a:p>
          <a:endParaRPr lang="es-ES"/>
        </a:p>
      </dgm:t>
    </dgm:pt>
    <dgm:pt modelId="{82D8802C-82C0-4F6B-A80F-BCC3CCAF6719}" type="sibTrans" cxnId="{D9BC8FF0-87D5-4C44-9C12-8E69D959BDC9}">
      <dgm:prSet/>
      <dgm:spPr/>
      <dgm:t>
        <a:bodyPr/>
        <a:lstStyle/>
        <a:p>
          <a:endParaRPr lang="es-ES"/>
        </a:p>
      </dgm:t>
    </dgm:pt>
    <dgm:pt modelId="{62FE84D8-952B-4DB4-BBC9-3B172FD6CEED}">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BB1C23F7-1762-4A16-A740-9FCCD3BAD54A}" type="parTrans" cxnId="{421CA6E3-D2CF-44C4-BE09-EAAFB73D0105}">
      <dgm:prSet/>
      <dgm:spPr/>
      <dgm:t>
        <a:bodyPr/>
        <a:lstStyle/>
        <a:p>
          <a:endParaRPr lang="es-ES"/>
        </a:p>
      </dgm:t>
    </dgm:pt>
    <dgm:pt modelId="{DD4E188E-940D-4507-9DB1-F950592FDCF2}" type="sibTrans" cxnId="{421CA6E3-D2CF-44C4-BE09-EAAFB73D0105}">
      <dgm:prSet/>
      <dgm:spPr/>
      <dgm:t>
        <a:bodyPr/>
        <a:lstStyle/>
        <a:p>
          <a:endParaRPr lang="es-ES"/>
        </a:p>
      </dgm:t>
    </dgm:pt>
    <dgm:pt modelId="{177CB769-878B-4A05-BB8D-D50486BC3D83}" type="pres">
      <dgm:prSet presAssocID="{DBEA7225-B2FD-45A3-8E2C-D99F88280F55}" presName="Name0" presStyleCnt="0">
        <dgm:presLayoutVars>
          <dgm:dir/>
          <dgm:resizeHandles val="exact"/>
        </dgm:presLayoutVars>
      </dgm:prSet>
      <dgm:spPr/>
    </dgm:pt>
    <dgm:pt modelId="{647322DB-3349-4D66-A354-DF3CA83B0E70}" type="pres">
      <dgm:prSet presAssocID="{ED45676F-3654-47BB-BC76-AF8BFB563B54}" presName="parTxOnly" presStyleLbl="node1" presStyleIdx="0" presStyleCnt="7">
        <dgm:presLayoutVars>
          <dgm:bulletEnabled val="1"/>
        </dgm:presLayoutVars>
      </dgm:prSet>
      <dgm:spPr/>
    </dgm:pt>
    <dgm:pt modelId="{750FCAE8-4505-413F-BB97-E5BD19306CEC}" type="pres">
      <dgm:prSet presAssocID="{E7247D2D-CD1B-4C0C-9D90-4F9E6CA7EEC0}" presName="parSpace" presStyleCnt="0"/>
      <dgm:spPr/>
    </dgm:pt>
    <dgm:pt modelId="{F2470A1E-F635-4447-BD58-3A925C08EE18}" type="pres">
      <dgm:prSet presAssocID="{DBB4AF4C-D427-485C-A09F-D4960A6A522F}" presName="parTxOnly" presStyleLbl="node1" presStyleIdx="1" presStyleCnt="7">
        <dgm:presLayoutVars>
          <dgm:bulletEnabled val="1"/>
        </dgm:presLayoutVars>
      </dgm:prSet>
      <dgm:spPr/>
    </dgm:pt>
    <dgm:pt modelId="{56043BD7-7C25-4643-8341-ADE4986FFDA2}" type="pres">
      <dgm:prSet presAssocID="{48466301-398B-4C40-9D96-ED9015D82BC4}" presName="parSpace" presStyleCnt="0"/>
      <dgm:spPr/>
    </dgm:pt>
    <dgm:pt modelId="{F3A1F2B0-275A-4FF5-AEBD-44DF6F505E77}" type="pres">
      <dgm:prSet presAssocID="{9E3B6C70-9A6A-4523-9545-A973D4FC90F2}" presName="parTxOnly" presStyleLbl="node1" presStyleIdx="2" presStyleCnt="7">
        <dgm:presLayoutVars>
          <dgm:bulletEnabled val="1"/>
        </dgm:presLayoutVars>
      </dgm:prSet>
      <dgm:spPr/>
    </dgm:pt>
    <dgm:pt modelId="{8D449619-DAB2-42B2-90BA-AACB9CD464FD}" type="pres">
      <dgm:prSet presAssocID="{BEB0CEE9-2D0C-41CA-ABE1-1598CF66FDF3}" presName="parSpace" presStyleCnt="0"/>
      <dgm:spPr/>
    </dgm:pt>
    <dgm:pt modelId="{5398BF63-6BB4-4914-A75B-A8BB1F77C2CD}" type="pres">
      <dgm:prSet presAssocID="{14E9C638-F403-4B88-B9D6-E88F92204760}" presName="parTxOnly" presStyleLbl="node1" presStyleIdx="3" presStyleCnt="7">
        <dgm:presLayoutVars>
          <dgm:bulletEnabled val="1"/>
        </dgm:presLayoutVars>
      </dgm:prSet>
      <dgm:spPr/>
    </dgm:pt>
    <dgm:pt modelId="{D9A00DE4-8C3B-407E-B396-B8EAAE80F155}" type="pres">
      <dgm:prSet presAssocID="{896DEF2A-74AB-4AB7-8665-D088BC3EEF45}" presName="parSpace" presStyleCnt="0"/>
      <dgm:spPr/>
    </dgm:pt>
    <dgm:pt modelId="{3897D69E-85E9-40FB-98CA-3BE17CD9C0E8}" type="pres">
      <dgm:prSet presAssocID="{1CCBAB7E-CDAF-459C-BC89-3476BE0C0B27}" presName="parTxOnly" presStyleLbl="node1" presStyleIdx="4" presStyleCnt="7">
        <dgm:presLayoutVars>
          <dgm:bulletEnabled val="1"/>
        </dgm:presLayoutVars>
      </dgm:prSet>
      <dgm:spPr/>
    </dgm:pt>
    <dgm:pt modelId="{ED8AB2CD-95C6-4F18-85C6-46574AC505AA}" type="pres">
      <dgm:prSet presAssocID="{0BFF4490-C6E4-47E1-AB54-7DC16D7A714B}" presName="parSpace" presStyleCnt="0"/>
      <dgm:spPr/>
    </dgm:pt>
    <dgm:pt modelId="{F6F64DD3-C322-44D8-BC26-E0D9B53A6648}" type="pres">
      <dgm:prSet presAssocID="{D067D182-7467-4F2E-B17A-BC25CF2CB4D0}" presName="parTxOnly" presStyleLbl="node1" presStyleIdx="5" presStyleCnt="7">
        <dgm:presLayoutVars>
          <dgm:bulletEnabled val="1"/>
        </dgm:presLayoutVars>
      </dgm:prSet>
      <dgm:spPr/>
    </dgm:pt>
    <dgm:pt modelId="{22E08E56-3C0B-4439-B898-2C7A59B0CF4B}" type="pres">
      <dgm:prSet presAssocID="{82D8802C-82C0-4F6B-A80F-BCC3CCAF6719}" presName="parSpace" presStyleCnt="0"/>
      <dgm:spPr/>
    </dgm:pt>
    <dgm:pt modelId="{56B2B12D-82CF-43BD-A28E-A29DD94AEBA2}" type="pres">
      <dgm:prSet presAssocID="{62FE84D8-952B-4DB4-BBC9-3B172FD6CEED}" presName="parTxOnly" presStyleLbl="node1" presStyleIdx="6" presStyleCnt="7">
        <dgm:presLayoutVars>
          <dgm:bulletEnabled val="1"/>
        </dgm:presLayoutVars>
      </dgm:prSet>
      <dgm:spPr/>
    </dgm:pt>
  </dgm:ptLst>
  <dgm:cxnLst>
    <dgm:cxn modelId="{5C117D02-61C6-42D3-8B45-7E07EFCDDB44}" srcId="{DBEA7225-B2FD-45A3-8E2C-D99F88280F55}" destId="{9E3B6C70-9A6A-4523-9545-A973D4FC90F2}" srcOrd="2" destOrd="0" parTransId="{92C1F0F0-F767-4EDB-A13F-CC4EE96011C1}" sibTransId="{BEB0CEE9-2D0C-41CA-ABE1-1598CF66FDF3}"/>
    <dgm:cxn modelId="{5166DE20-5233-4341-A1C4-ED8720F2BDD1}" type="presOf" srcId="{14E9C638-F403-4B88-B9D6-E88F92204760}" destId="{5398BF63-6BB4-4914-A75B-A8BB1F77C2CD}" srcOrd="0" destOrd="0" presId="urn:microsoft.com/office/officeart/2005/8/layout/hChevron3"/>
    <dgm:cxn modelId="{3984C634-1935-496D-B26B-6973B52066B3}" srcId="{DBEA7225-B2FD-45A3-8E2C-D99F88280F55}" destId="{14E9C638-F403-4B88-B9D6-E88F92204760}" srcOrd="3" destOrd="0" parTransId="{EB7BF30A-B27D-4600-8E38-988CDE21DD3F}" sibTransId="{896DEF2A-74AB-4AB7-8665-D088BC3EEF45}"/>
    <dgm:cxn modelId="{2B1B5E3A-AF73-477E-B7FF-522F867B9EC7}" type="presOf" srcId="{9E3B6C70-9A6A-4523-9545-A973D4FC90F2}" destId="{F3A1F2B0-275A-4FF5-AEBD-44DF6F505E77}" srcOrd="0" destOrd="0" presId="urn:microsoft.com/office/officeart/2005/8/layout/hChevron3"/>
    <dgm:cxn modelId="{F34AD342-98A5-4F5A-85F2-98A330465175}" srcId="{DBEA7225-B2FD-45A3-8E2C-D99F88280F55}" destId="{ED45676F-3654-47BB-BC76-AF8BFB563B54}" srcOrd="0" destOrd="0" parTransId="{89A1D991-6E0A-418F-A024-309C075DB206}" sibTransId="{E7247D2D-CD1B-4C0C-9D90-4F9E6CA7EEC0}"/>
    <dgm:cxn modelId="{909C22A4-682A-471E-BB07-1BFBD5E90FB8}" type="presOf" srcId="{62FE84D8-952B-4DB4-BBC9-3B172FD6CEED}" destId="{56B2B12D-82CF-43BD-A28E-A29DD94AEBA2}" srcOrd="0" destOrd="0" presId="urn:microsoft.com/office/officeart/2005/8/layout/hChevron3"/>
    <dgm:cxn modelId="{03913AC0-B2F3-4891-9EA4-FF89B56B57EB}" srcId="{DBEA7225-B2FD-45A3-8E2C-D99F88280F55}" destId="{DBB4AF4C-D427-485C-A09F-D4960A6A522F}" srcOrd="1" destOrd="0" parTransId="{65934101-F679-4662-9907-0748F1089F7D}" sibTransId="{48466301-398B-4C40-9D96-ED9015D82BC4}"/>
    <dgm:cxn modelId="{55AD4EC2-F1DA-4873-B5F1-8CAA62E7B1BE}" type="presOf" srcId="{DBEA7225-B2FD-45A3-8E2C-D99F88280F55}" destId="{177CB769-878B-4A05-BB8D-D50486BC3D83}" srcOrd="0" destOrd="0" presId="urn:microsoft.com/office/officeart/2005/8/layout/hChevron3"/>
    <dgm:cxn modelId="{41BF22C9-5364-475F-AC16-9638AB66D5F4}" type="presOf" srcId="{1CCBAB7E-CDAF-459C-BC89-3476BE0C0B27}" destId="{3897D69E-85E9-40FB-98CA-3BE17CD9C0E8}" srcOrd="0" destOrd="0" presId="urn:microsoft.com/office/officeart/2005/8/layout/hChevron3"/>
    <dgm:cxn modelId="{C9C2CCC9-7AA2-4069-B224-8D1CA14DED2D}" type="presOf" srcId="{D067D182-7467-4F2E-B17A-BC25CF2CB4D0}" destId="{F6F64DD3-C322-44D8-BC26-E0D9B53A6648}" srcOrd="0" destOrd="0" presId="urn:microsoft.com/office/officeart/2005/8/layout/hChevron3"/>
    <dgm:cxn modelId="{2C396ADA-5403-4AA8-8EC9-4C25846DB538}" srcId="{DBEA7225-B2FD-45A3-8E2C-D99F88280F55}" destId="{1CCBAB7E-CDAF-459C-BC89-3476BE0C0B27}" srcOrd="4" destOrd="0" parTransId="{D0BA7D41-67F2-41E3-A878-FBB71DE82261}" sibTransId="{0BFF4490-C6E4-47E1-AB54-7DC16D7A714B}"/>
    <dgm:cxn modelId="{ACA442DB-0F5D-4FD8-8B36-1DB6BBB3F188}" type="presOf" srcId="{DBB4AF4C-D427-485C-A09F-D4960A6A522F}" destId="{F2470A1E-F635-4447-BD58-3A925C08EE18}" srcOrd="0" destOrd="0" presId="urn:microsoft.com/office/officeart/2005/8/layout/hChevron3"/>
    <dgm:cxn modelId="{421CA6E3-D2CF-44C4-BE09-EAAFB73D0105}" srcId="{DBEA7225-B2FD-45A3-8E2C-D99F88280F55}" destId="{62FE84D8-952B-4DB4-BBC9-3B172FD6CEED}" srcOrd="6" destOrd="0" parTransId="{BB1C23F7-1762-4A16-A740-9FCCD3BAD54A}" sibTransId="{DD4E188E-940D-4507-9DB1-F950592FDCF2}"/>
    <dgm:cxn modelId="{1E7834EE-7C92-4DD4-AA50-F190B9226999}" type="presOf" srcId="{ED45676F-3654-47BB-BC76-AF8BFB563B54}" destId="{647322DB-3349-4D66-A354-DF3CA83B0E70}" srcOrd="0" destOrd="0" presId="urn:microsoft.com/office/officeart/2005/8/layout/hChevron3"/>
    <dgm:cxn modelId="{D9BC8FF0-87D5-4C44-9C12-8E69D959BDC9}" srcId="{DBEA7225-B2FD-45A3-8E2C-D99F88280F55}" destId="{D067D182-7467-4F2E-B17A-BC25CF2CB4D0}" srcOrd="5" destOrd="0" parTransId="{2F742C27-648E-4A12-85FF-CA8CC598EDB9}" sibTransId="{82D8802C-82C0-4F6B-A80F-BCC3CCAF6719}"/>
    <dgm:cxn modelId="{F100D9EA-DE63-44EA-BA5B-9300C5B63BF0}" type="presParOf" srcId="{177CB769-878B-4A05-BB8D-D50486BC3D83}" destId="{647322DB-3349-4D66-A354-DF3CA83B0E70}" srcOrd="0" destOrd="0" presId="urn:microsoft.com/office/officeart/2005/8/layout/hChevron3"/>
    <dgm:cxn modelId="{B393E36E-17BA-45D0-B16A-B9D71AF2AE4E}" type="presParOf" srcId="{177CB769-878B-4A05-BB8D-D50486BC3D83}" destId="{750FCAE8-4505-413F-BB97-E5BD19306CEC}" srcOrd="1" destOrd="0" presId="urn:microsoft.com/office/officeart/2005/8/layout/hChevron3"/>
    <dgm:cxn modelId="{39E45EA4-FB11-4680-A932-6FFC0A044D83}" type="presParOf" srcId="{177CB769-878B-4A05-BB8D-D50486BC3D83}" destId="{F2470A1E-F635-4447-BD58-3A925C08EE18}" srcOrd="2" destOrd="0" presId="urn:microsoft.com/office/officeart/2005/8/layout/hChevron3"/>
    <dgm:cxn modelId="{E650402D-4FC8-4F5A-8620-FEFD58D4CE33}" type="presParOf" srcId="{177CB769-878B-4A05-BB8D-D50486BC3D83}" destId="{56043BD7-7C25-4643-8341-ADE4986FFDA2}" srcOrd="3" destOrd="0" presId="urn:microsoft.com/office/officeart/2005/8/layout/hChevron3"/>
    <dgm:cxn modelId="{802B3435-D2F1-4E7D-B57D-12CA15C300E8}" type="presParOf" srcId="{177CB769-878B-4A05-BB8D-D50486BC3D83}" destId="{F3A1F2B0-275A-4FF5-AEBD-44DF6F505E77}" srcOrd="4" destOrd="0" presId="urn:microsoft.com/office/officeart/2005/8/layout/hChevron3"/>
    <dgm:cxn modelId="{EF08614B-EB81-44C1-999F-9B53E645F17D}" type="presParOf" srcId="{177CB769-878B-4A05-BB8D-D50486BC3D83}" destId="{8D449619-DAB2-42B2-90BA-AACB9CD464FD}" srcOrd="5" destOrd="0" presId="urn:microsoft.com/office/officeart/2005/8/layout/hChevron3"/>
    <dgm:cxn modelId="{4693AA8E-F68D-4A9E-99AD-45623B13D883}" type="presParOf" srcId="{177CB769-878B-4A05-BB8D-D50486BC3D83}" destId="{5398BF63-6BB4-4914-A75B-A8BB1F77C2CD}" srcOrd="6" destOrd="0" presId="urn:microsoft.com/office/officeart/2005/8/layout/hChevron3"/>
    <dgm:cxn modelId="{08475597-59AE-41C4-B367-0E42FDA80AD8}" type="presParOf" srcId="{177CB769-878B-4A05-BB8D-D50486BC3D83}" destId="{D9A00DE4-8C3B-407E-B396-B8EAAE80F155}" srcOrd="7" destOrd="0" presId="urn:microsoft.com/office/officeart/2005/8/layout/hChevron3"/>
    <dgm:cxn modelId="{B82DFD24-58E2-4D75-B0F5-403B2C00A001}" type="presParOf" srcId="{177CB769-878B-4A05-BB8D-D50486BC3D83}" destId="{3897D69E-85E9-40FB-98CA-3BE17CD9C0E8}" srcOrd="8" destOrd="0" presId="urn:microsoft.com/office/officeart/2005/8/layout/hChevron3"/>
    <dgm:cxn modelId="{5156C4CD-BEFD-4BD0-9763-E0FF841D9851}" type="presParOf" srcId="{177CB769-878B-4A05-BB8D-D50486BC3D83}" destId="{ED8AB2CD-95C6-4F18-85C6-46574AC505AA}" srcOrd="9" destOrd="0" presId="urn:microsoft.com/office/officeart/2005/8/layout/hChevron3"/>
    <dgm:cxn modelId="{A2F6962A-BB95-48CA-9A9E-2FAFA9E25D0E}" type="presParOf" srcId="{177CB769-878B-4A05-BB8D-D50486BC3D83}" destId="{F6F64DD3-C322-44D8-BC26-E0D9B53A6648}" srcOrd="10" destOrd="0" presId="urn:microsoft.com/office/officeart/2005/8/layout/hChevron3"/>
    <dgm:cxn modelId="{D6F478AD-8939-41B5-8079-110CFD068B6D}" type="presParOf" srcId="{177CB769-878B-4A05-BB8D-D50486BC3D83}" destId="{22E08E56-3C0B-4439-B898-2C7A59B0CF4B}" srcOrd="11" destOrd="0" presId="urn:microsoft.com/office/officeart/2005/8/layout/hChevron3"/>
    <dgm:cxn modelId="{2EA2DF1F-18B5-485D-A6C7-AA60EA115922}" type="presParOf" srcId="{177CB769-878B-4A05-BB8D-D50486BC3D83}" destId="{56B2B12D-82CF-43BD-A28E-A29DD94AEBA2}" srcOrd="1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BEA7225-B2FD-45A3-8E2C-D99F88280F55}" type="doc">
      <dgm:prSet loTypeId="urn:microsoft.com/office/officeart/2005/8/layout/hChevron3" loCatId="process" qsTypeId="urn:microsoft.com/office/officeart/2005/8/quickstyle/simple1" qsCatId="simple" csTypeId="urn:microsoft.com/office/officeart/2005/8/colors/accent0_3" csCatId="mainScheme" phldr="1"/>
      <dgm:spPr/>
    </dgm:pt>
    <dgm:pt modelId="{ED45676F-3654-47BB-BC76-AF8BFB563B54}">
      <dgm:prSet phldrT="[Texto]" custT="1"/>
      <dgm:spPr>
        <a:solidFill>
          <a:schemeClr val="tx2">
            <a:lumMod val="40000"/>
            <a:lumOff val="60000"/>
          </a:schemeClr>
        </a:solidFill>
      </dgm:spPr>
      <dgm:t>
        <a:bodyPr/>
        <a:lstStyle/>
        <a:p>
          <a:endParaRPr lang="es-ES" sz="2000" dirty="0">
            <a:latin typeface="Times New Roman" pitchFamily="18" charset="0"/>
            <a:cs typeface="Times New Roman" pitchFamily="18" charset="0"/>
          </a:endParaRPr>
        </a:p>
      </dgm:t>
    </dgm:pt>
    <dgm:pt modelId="{89A1D991-6E0A-418F-A024-309C075DB206}" type="parTrans" cxnId="{F34AD342-98A5-4F5A-85F2-98A330465175}">
      <dgm:prSet/>
      <dgm:spPr/>
      <dgm:t>
        <a:bodyPr/>
        <a:lstStyle/>
        <a:p>
          <a:endParaRPr lang="es-ES"/>
        </a:p>
      </dgm:t>
    </dgm:pt>
    <dgm:pt modelId="{E7247D2D-CD1B-4C0C-9D90-4F9E6CA7EEC0}" type="sibTrans" cxnId="{F34AD342-98A5-4F5A-85F2-98A330465175}">
      <dgm:prSet/>
      <dgm:spPr/>
      <dgm:t>
        <a:bodyPr/>
        <a:lstStyle/>
        <a:p>
          <a:endParaRPr lang="es-ES"/>
        </a:p>
      </dgm:t>
    </dgm:pt>
    <dgm:pt modelId="{DBB4AF4C-D427-485C-A09F-D4960A6A522F}">
      <dgm:prSet phldrT="[Texto]"/>
      <dgm:spPr>
        <a:solidFill>
          <a:schemeClr val="tx2">
            <a:lumMod val="40000"/>
            <a:lumOff val="60000"/>
          </a:schemeClr>
        </a:solidFill>
      </dgm:spPr>
      <dgm:t>
        <a:bodyPr/>
        <a:lstStyle/>
        <a:p>
          <a:endParaRPr lang="es-ES" dirty="0"/>
        </a:p>
      </dgm:t>
    </dgm:pt>
    <dgm:pt modelId="{65934101-F679-4662-9907-0748F1089F7D}" type="parTrans" cxnId="{03913AC0-B2F3-4891-9EA4-FF89B56B57EB}">
      <dgm:prSet/>
      <dgm:spPr/>
      <dgm:t>
        <a:bodyPr/>
        <a:lstStyle/>
        <a:p>
          <a:endParaRPr lang="es-ES"/>
        </a:p>
      </dgm:t>
    </dgm:pt>
    <dgm:pt modelId="{48466301-398B-4C40-9D96-ED9015D82BC4}" type="sibTrans" cxnId="{03913AC0-B2F3-4891-9EA4-FF89B56B57EB}">
      <dgm:prSet/>
      <dgm:spPr/>
      <dgm:t>
        <a:bodyPr/>
        <a:lstStyle/>
        <a:p>
          <a:endParaRPr lang="es-ES"/>
        </a:p>
      </dgm:t>
    </dgm:pt>
    <dgm:pt modelId="{9E3B6C70-9A6A-4523-9545-A973D4FC90F2}">
      <dgm:prSet phldrT="[Texto]" custT="1"/>
      <dgm:spPr>
        <a:solidFill>
          <a:schemeClr val="tx2">
            <a:lumMod val="40000"/>
            <a:lumOff val="60000"/>
          </a:schemeClr>
        </a:solidFill>
        <a:ln>
          <a:solidFill>
            <a:schemeClr val="tx2">
              <a:lumMod val="20000"/>
              <a:lumOff val="80000"/>
            </a:schemeClr>
          </a:solidFill>
        </a:ln>
      </dgm:spPr>
      <dgm:t>
        <a:bodyPr/>
        <a:lstStyle/>
        <a:p>
          <a:r>
            <a:rPr lang="es-ES" sz="1800" dirty="0"/>
            <a:t> </a:t>
          </a:r>
          <a:endParaRPr lang="es-ES" sz="1900" dirty="0">
            <a:latin typeface="Times New Roman" pitchFamily="18" charset="0"/>
            <a:cs typeface="Times New Roman" pitchFamily="18" charset="0"/>
          </a:endParaRPr>
        </a:p>
      </dgm:t>
    </dgm:pt>
    <dgm:pt modelId="{92C1F0F0-F767-4EDB-A13F-CC4EE96011C1}" type="parTrans" cxnId="{5C117D02-61C6-42D3-8B45-7E07EFCDDB44}">
      <dgm:prSet/>
      <dgm:spPr/>
      <dgm:t>
        <a:bodyPr/>
        <a:lstStyle/>
        <a:p>
          <a:endParaRPr lang="es-ES"/>
        </a:p>
      </dgm:t>
    </dgm:pt>
    <dgm:pt modelId="{BEB0CEE9-2D0C-41CA-ABE1-1598CF66FDF3}" type="sibTrans" cxnId="{5C117D02-61C6-42D3-8B45-7E07EFCDDB44}">
      <dgm:prSet/>
      <dgm:spPr/>
      <dgm:t>
        <a:bodyPr/>
        <a:lstStyle/>
        <a:p>
          <a:endParaRPr lang="es-ES"/>
        </a:p>
      </dgm:t>
    </dgm:pt>
    <dgm:pt modelId="{14E9C638-F403-4B88-B9D6-E88F92204760}">
      <dgm:prSet phldrT="[Texto]"/>
      <dgm:spPr>
        <a:solidFill>
          <a:schemeClr val="tx2"/>
        </a:solidFill>
        <a:ln>
          <a:solidFill>
            <a:schemeClr val="tx2">
              <a:lumMod val="20000"/>
              <a:lumOff val="80000"/>
            </a:schemeClr>
          </a:solidFill>
        </a:ln>
      </dgm:spPr>
      <dgm:t>
        <a:bodyPr/>
        <a:lstStyle/>
        <a:p>
          <a:r>
            <a:rPr lang="es-ES" dirty="0">
              <a:latin typeface="Times New Roman" pitchFamily="18" charset="0"/>
              <a:cs typeface="Times New Roman" pitchFamily="18" charset="0"/>
            </a:rPr>
            <a:t>Paso 4</a:t>
          </a:r>
        </a:p>
      </dgm:t>
    </dgm:pt>
    <dgm:pt modelId="{EB7BF30A-B27D-4600-8E38-988CDE21DD3F}" type="parTrans" cxnId="{3984C634-1935-496D-B26B-6973B52066B3}">
      <dgm:prSet/>
      <dgm:spPr/>
      <dgm:t>
        <a:bodyPr/>
        <a:lstStyle/>
        <a:p>
          <a:endParaRPr lang="es-ES"/>
        </a:p>
      </dgm:t>
    </dgm:pt>
    <dgm:pt modelId="{896DEF2A-74AB-4AB7-8665-D088BC3EEF45}" type="sibTrans" cxnId="{3984C634-1935-496D-B26B-6973B52066B3}">
      <dgm:prSet/>
      <dgm:spPr/>
      <dgm:t>
        <a:bodyPr/>
        <a:lstStyle/>
        <a:p>
          <a:endParaRPr lang="es-ES"/>
        </a:p>
      </dgm:t>
    </dgm:pt>
    <dgm:pt modelId="{1CCBAB7E-CDAF-459C-BC89-3476BE0C0B27}">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D0BA7D41-67F2-41E3-A878-FBB71DE82261}" type="parTrans" cxnId="{2C396ADA-5403-4AA8-8EC9-4C25846DB538}">
      <dgm:prSet/>
      <dgm:spPr/>
      <dgm:t>
        <a:bodyPr/>
        <a:lstStyle/>
        <a:p>
          <a:endParaRPr lang="es-ES"/>
        </a:p>
      </dgm:t>
    </dgm:pt>
    <dgm:pt modelId="{0BFF4490-C6E4-47E1-AB54-7DC16D7A714B}" type="sibTrans" cxnId="{2C396ADA-5403-4AA8-8EC9-4C25846DB538}">
      <dgm:prSet/>
      <dgm:spPr/>
      <dgm:t>
        <a:bodyPr/>
        <a:lstStyle/>
        <a:p>
          <a:endParaRPr lang="es-ES"/>
        </a:p>
      </dgm:t>
    </dgm:pt>
    <dgm:pt modelId="{D067D182-7467-4F2E-B17A-BC25CF2CB4D0}">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2F742C27-648E-4A12-85FF-CA8CC598EDB9}" type="parTrans" cxnId="{D9BC8FF0-87D5-4C44-9C12-8E69D959BDC9}">
      <dgm:prSet/>
      <dgm:spPr/>
      <dgm:t>
        <a:bodyPr/>
        <a:lstStyle/>
        <a:p>
          <a:endParaRPr lang="es-ES"/>
        </a:p>
      </dgm:t>
    </dgm:pt>
    <dgm:pt modelId="{82D8802C-82C0-4F6B-A80F-BCC3CCAF6719}" type="sibTrans" cxnId="{D9BC8FF0-87D5-4C44-9C12-8E69D959BDC9}">
      <dgm:prSet/>
      <dgm:spPr/>
      <dgm:t>
        <a:bodyPr/>
        <a:lstStyle/>
        <a:p>
          <a:endParaRPr lang="es-ES"/>
        </a:p>
      </dgm:t>
    </dgm:pt>
    <dgm:pt modelId="{62FE84D8-952B-4DB4-BBC9-3B172FD6CEED}">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BB1C23F7-1762-4A16-A740-9FCCD3BAD54A}" type="parTrans" cxnId="{421CA6E3-D2CF-44C4-BE09-EAAFB73D0105}">
      <dgm:prSet/>
      <dgm:spPr/>
      <dgm:t>
        <a:bodyPr/>
        <a:lstStyle/>
        <a:p>
          <a:endParaRPr lang="es-ES"/>
        </a:p>
      </dgm:t>
    </dgm:pt>
    <dgm:pt modelId="{DD4E188E-940D-4507-9DB1-F950592FDCF2}" type="sibTrans" cxnId="{421CA6E3-D2CF-44C4-BE09-EAAFB73D0105}">
      <dgm:prSet/>
      <dgm:spPr/>
      <dgm:t>
        <a:bodyPr/>
        <a:lstStyle/>
        <a:p>
          <a:endParaRPr lang="es-ES"/>
        </a:p>
      </dgm:t>
    </dgm:pt>
    <dgm:pt modelId="{177CB769-878B-4A05-BB8D-D50486BC3D83}" type="pres">
      <dgm:prSet presAssocID="{DBEA7225-B2FD-45A3-8E2C-D99F88280F55}" presName="Name0" presStyleCnt="0">
        <dgm:presLayoutVars>
          <dgm:dir/>
          <dgm:resizeHandles val="exact"/>
        </dgm:presLayoutVars>
      </dgm:prSet>
      <dgm:spPr/>
    </dgm:pt>
    <dgm:pt modelId="{647322DB-3349-4D66-A354-DF3CA83B0E70}" type="pres">
      <dgm:prSet presAssocID="{ED45676F-3654-47BB-BC76-AF8BFB563B54}" presName="parTxOnly" presStyleLbl="node1" presStyleIdx="0" presStyleCnt="7">
        <dgm:presLayoutVars>
          <dgm:bulletEnabled val="1"/>
        </dgm:presLayoutVars>
      </dgm:prSet>
      <dgm:spPr/>
    </dgm:pt>
    <dgm:pt modelId="{750FCAE8-4505-413F-BB97-E5BD19306CEC}" type="pres">
      <dgm:prSet presAssocID="{E7247D2D-CD1B-4C0C-9D90-4F9E6CA7EEC0}" presName="parSpace" presStyleCnt="0"/>
      <dgm:spPr/>
    </dgm:pt>
    <dgm:pt modelId="{F2470A1E-F635-4447-BD58-3A925C08EE18}" type="pres">
      <dgm:prSet presAssocID="{DBB4AF4C-D427-485C-A09F-D4960A6A522F}" presName="parTxOnly" presStyleLbl="node1" presStyleIdx="1" presStyleCnt="7">
        <dgm:presLayoutVars>
          <dgm:bulletEnabled val="1"/>
        </dgm:presLayoutVars>
      </dgm:prSet>
      <dgm:spPr/>
    </dgm:pt>
    <dgm:pt modelId="{56043BD7-7C25-4643-8341-ADE4986FFDA2}" type="pres">
      <dgm:prSet presAssocID="{48466301-398B-4C40-9D96-ED9015D82BC4}" presName="parSpace" presStyleCnt="0"/>
      <dgm:spPr/>
    </dgm:pt>
    <dgm:pt modelId="{F3A1F2B0-275A-4FF5-AEBD-44DF6F505E77}" type="pres">
      <dgm:prSet presAssocID="{9E3B6C70-9A6A-4523-9545-A973D4FC90F2}" presName="parTxOnly" presStyleLbl="node1" presStyleIdx="2" presStyleCnt="7">
        <dgm:presLayoutVars>
          <dgm:bulletEnabled val="1"/>
        </dgm:presLayoutVars>
      </dgm:prSet>
      <dgm:spPr/>
    </dgm:pt>
    <dgm:pt modelId="{8D449619-DAB2-42B2-90BA-AACB9CD464FD}" type="pres">
      <dgm:prSet presAssocID="{BEB0CEE9-2D0C-41CA-ABE1-1598CF66FDF3}" presName="parSpace" presStyleCnt="0"/>
      <dgm:spPr/>
    </dgm:pt>
    <dgm:pt modelId="{5398BF63-6BB4-4914-A75B-A8BB1F77C2CD}" type="pres">
      <dgm:prSet presAssocID="{14E9C638-F403-4B88-B9D6-E88F92204760}" presName="parTxOnly" presStyleLbl="node1" presStyleIdx="3" presStyleCnt="7">
        <dgm:presLayoutVars>
          <dgm:bulletEnabled val="1"/>
        </dgm:presLayoutVars>
      </dgm:prSet>
      <dgm:spPr/>
    </dgm:pt>
    <dgm:pt modelId="{D9A00DE4-8C3B-407E-B396-B8EAAE80F155}" type="pres">
      <dgm:prSet presAssocID="{896DEF2A-74AB-4AB7-8665-D088BC3EEF45}" presName="parSpace" presStyleCnt="0"/>
      <dgm:spPr/>
    </dgm:pt>
    <dgm:pt modelId="{3897D69E-85E9-40FB-98CA-3BE17CD9C0E8}" type="pres">
      <dgm:prSet presAssocID="{1CCBAB7E-CDAF-459C-BC89-3476BE0C0B27}" presName="parTxOnly" presStyleLbl="node1" presStyleIdx="4" presStyleCnt="7">
        <dgm:presLayoutVars>
          <dgm:bulletEnabled val="1"/>
        </dgm:presLayoutVars>
      </dgm:prSet>
      <dgm:spPr/>
    </dgm:pt>
    <dgm:pt modelId="{ED8AB2CD-95C6-4F18-85C6-46574AC505AA}" type="pres">
      <dgm:prSet presAssocID="{0BFF4490-C6E4-47E1-AB54-7DC16D7A714B}" presName="parSpace" presStyleCnt="0"/>
      <dgm:spPr/>
    </dgm:pt>
    <dgm:pt modelId="{F6F64DD3-C322-44D8-BC26-E0D9B53A6648}" type="pres">
      <dgm:prSet presAssocID="{D067D182-7467-4F2E-B17A-BC25CF2CB4D0}" presName="parTxOnly" presStyleLbl="node1" presStyleIdx="5" presStyleCnt="7">
        <dgm:presLayoutVars>
          <dgm:bulletEnabled val="1"/>
        </dgm:presLayoutVars>
      </dgm:prSet>
      <dgm:spPr/>
    </dgm:pt>
    <dgm:pt modelId="{22E08E56-3C0B-4439-B898-2C7A59B0CF4B}" type="pres">
      <dgm:prSet presAssocID="{82D8802C-82C0-4F6B-A80F-BCC3CCAF6719}" presName="parSpace" presStyleCnt="0"/>
      <dgm:spPr/>
    </dgm:pt>
    <dgm:pt modelId="{56B2B12D-82CF-43BD-A28E-A29DD94AEBA2}" type="pres">
      <dgm:prSet presAssocID="{62FE84D8-952B-4DB4-BBC9-3B172FD6CEED}" presName="parTxOnly" presStyleLbl="node1" presStyleIdx="6" presStyleCnt="7">
        <dgm:presLayoutVars>
          <dgm:bulletEnabled val="1"/>
        </dgm:presLayoutVars>
      </dgm:prSet>
      <dgm:spPr/>
    </dgm:pt>
  </dgm:ptLst>
  <dgm:cxnLst>
    <dgm:cxn modelId="{5C117D02-61C6-42D3-8B45-7E07EFCDDB44}" srcId="{DBEA7225-B2FD-45A3-8E2C-D99F88280F55}" destId="{9E3B6C70-9A6A-4523-9545-A973D4FC90F2}" srcOrd="2" destOrd="0" parTransId="{92C1F0F0-F767-4EDB-A13F-CC4EE96011C1}" sibTransId="{BEB0CEE9-2D0C-41CA-ABE1-1598CF66FDF3}"/>
    <dgm:cxn modelId="{650F430A-9DDC-46BF-BD60-8F6BBC9751A9}" type="presOf" srcId="{9E3B6C70-9A6A-4523-9545-A973D4FC90F2}" destId="{F3A1F2B0-275A-4FF5-AEBD-44DF6F505E77}" srcOrd="0" destOrd="0" presId="urn:microsoft.com/office/officeart/2005/8/layout/hChevron3"/>
    <dgm:cxn modelId="{A9BF420D-574A-455B-BCD2-4E316A944A72}" type="presOf" srcId="{DBEA7225-B2FD-45A3-8E2C-D99F88280F55}" destId="{177CB769-878B-4A05-BB8D-D50486BC3D83}" srcOrd="0" destOrd="0" presId="urn:microsoft.com/office/officeart/2005/8/layout/hChevron3"/>
    <dgm:cxn modelId="{87156214-CE8B-4744-B00D-F93D2DF1A5C0}" type="presOf" srcId="{62FE84D8-952B-4DB4-BBC9-3B172FD6CEED}" destId="{56B2B12D-82CF-43BD-A28E-A29DD94AEBA2}" srcOrd="0" destOrd="0" presId="urn:microsoft.com/office/officeart/2005/8/layout/hChevron3"/>
    <dgm:cxn modelId="{163C3C16-D4CB-4338-BEFB-D955817853A5}" type="presOf" srcId="{D067D182-7467-4F2E-B17A-BC25CF2CB4D0}" destId="{F6F64DD3-C322-44D8-BC26-E0D9B53A6648}" srcOrd="0" destOrd="0" presId="urn:microsoft.com/office/officeart/2005/8/layout/hChevron3"/>
    <dgm:cxn modelId="{3984C634-1935-496D-B26B-6973B52066B3}" srcId="{DBEA7225-B2FD-45A3-8E2C-D99F88280F55}" destId="{14E9C638-F403-4B88-B9D6-E88F92204760}" srcOrd="3" destOrd="0" parTransId="{EB7BF30A-B27D-4600-8E38-988CDE21DD3F}" sibTransId="{896DEF2A-74AB-4AB7-8665-D088BC3EEF45}"/>
    <dgm:cxn modelId="{28A8A85E-725D-484B-96AD-6665750E1427}" type="presOf" srcId="{14E9C638-F403-4B88-B9D6-E88F92204760}" destId="{5398BF63-6BB4-4914-A75B-A8BB1F77C2CD}" srcOrd="0" destOrd="0" presId="urn:microsoft.com/office/officeart/2005/8/layout/hChevron3"/>
    <dgm:cxn modelId="{F34AD342-98A5-4F5A-85F2-98A330465175}" srcId="{DBEA7225-B2FD-45A3-8E2C-D99F88280F55}" destId="{ED45676F-3654-47BB-BC76-AF8BFB563B54}" srcOrd="0" destOrd="0" parTransId="{89A1D991-6E0A-418F-A024-309C075DB206}" sibTransId="{E7247D2D-CD1B-4C0C-9D90-4F9E6CA7EEC0}"/>
    <dgm:cxn modelId="{F0EF1B57-633F-488B-8BB2-66395D328AC9}" type="presOf" srcId="{1CCBAB7E-CDAF-459C-BC89-3476BE0C0B27}" destId="{3897D69E-85E9-40FB-98CA-3BE17CD9C0E8}" srcOrd="0" destOrd="0" presId="urn:microsoft.com/office/officeart/2005/8/layout/hChevron3"/>
    <dgm:cxn modelId="{676CF286-1E15-4C69-9C54-7E6E1C6B8857}" type="presOf" srcId="{ED45676F-3654-47BB-BC76-AF8BFB563B54}" destId="{647322DB-3349-4D66-A354-DF3CA83B0E70}" srcOrd="0" destOrd="0" presId="urn:microsoft.com/office/officeart/2005/8/layout/hChevron3"/>
    <dgm:cxn modelId="{56E8AAA6-91DB-40A6-BB51-CB4F33DF3358}" type="presOf" srcId="{DBB4AF4C-D427-485C-A09F-D4960A6A522F}" destId="{F2470A1E-F635-4447-BD58-3A925C08EE18}" srcOrd="0" destOrd="0" presId="urn:microsoft.com/office/officeart/2005/8/layout/hChevron3"/>
    <dgm:cxn modelId="{03913AC0-B2F3-4891-9EA4-FF89B56B57EB}" srcId="{DBEA7225-B2FD-45A3-8E2C-D99F88280F55}" destId="{DBB4AF4C-D427-485C-A09F-D4960A6A522F}" srcOrd="1" destOrd="0" parTransId="{65934101-F679-4662-9907-0748F1089F7D}" sibTransId="{48466301-398B-4C40-9D96-ED9015D82BC4}"/>
    <dgm:cxn modelId="{2C396ADA-5403-4AA8-8EC9-4C25846DB538}" srcId="{DBEA7225-B2FD-45A3-8E2C-D99F88280F55}" destId="{1CCBAB7E-CDAF-459C-BC89-3476BE0C0B27}" srcOrd="4" destOrd="0" parTransId="{D0BA7D41-67F2-41E3-A878-FBB71DE82261}" sibTransId="{0BFF4490-C6E4-47E1-AB54-7DC16D7A714B}"/>
    <dgm:cxn modelId="{421CA6E3-D2CF-44C4-BE09-EAAFB73D0105}" srcId="{DBEA7225-B2FD-45A3-8E2C-D99F88280F55}" destId="{62FE84D8-952B-4DB4-BBC9-3B172FD6CEED}" srcOrd="6" destOrd="0" parTransId="{BB1C23F7-1762-4A16-A740-9FCCD3BAD54A}" sibTransId="{DD4E188E-940D-4507-9DB1-F950592FDCF2}"/>
    <dgm:cxn modelId="{D9BC8FF0-87D5-4C44-9C12-8E69D959BDC9}" srcId="{DBEA7225-B2FD-45A3-8E2C-D99F88280F55}" destId="{D067D182-7467-4F2E-B17A-BC25CF2CB4D0}" srcOrd="5" destOrd="0" parTransId="{2F742C27-648E-4A12-85FF-CA8CC598EDB9}" sibTransId="{82D8802C-82C0-4F6B-A80F-BCC3CCAF6719}"/>
    <dgm:cxn modelId="{1DD645C0-39AC-49F4-8320-B763D91C9332}" type="presParOf" srcId="{177CB769-878B-4A05-BB8D-D50486BC3D83}" destId="{647322DB-3349-4D66-A354-DF3CA83B0E70}" srcOrd="0" destOrd="0" presId="urn:microsoft.com/office/officeart/2005/8/layout/hChevron3"/>
    <dgm:cxn modelId="{37529A97-C151-4F0E-96BF-C1FF6341D5BF}" type="presParOf" srcId="{177CB769-878B-4A05-BB8D-D50486BC3D83}" destId="{750FCAE8-4505-413F-BB97-E5BD19306CEC}" srcOrd="1" destOrd="0" presId="urn:microsoft.com/office/officeart/2005/8/layout/hChevron3"/>
    <dgm:cxn modelId="{4D2064C6-30AE-4AA0-89D9-F08C4484B6A0}" type="presParOf" srcId="{177CB769-878B-4A05-BB8D-D50486BC3D83}" destId="{F2470A1E-F635-4447-BD58-3A925C08EE18}" srcOrd="2" destOrd="0" presId="urn:microsoft.com/office/officeart/2005/8/layout/hChevron3"/>
    <dgm:cxn modelId="{BDC6A2E9-E7DF-4BE8-8D4C-61E9770CD0D3}" type="presParOf" srcId="{177CB769-878B-4A05-BB8D-D50486BC3D83}" destId="{56043BD7-7C25-4643-8341-ADE4986FFDA2}" srcOrd="3" destOrd="0" presId="urn:microsoft.com/office/officeart/2005/8/layout/hChevron3"/>
    <dgm:cxn modelId="{DED7BCBC-15DD-4C45-8B4B-22E2E694F3DA}" type="presParOf" srcId="{177CB769-878B-4A05-BB8D-D50486BC3D83}" destId="{F3A1F2B0-275A-4FF5-AEBD-44DF6F505E77}" srcOrd="4" destOrd="0" presId="urn:microsoft.com/office/officeart/2005/8/layout/hChevron3"/>
    <dgm:cxn modelId="{DBE01CE5-AA2C-45DE-B679-D4437C99F514}" type="presParOf" srcId="{177CB769-878B-4A05-BB8D-D50486BC3D83}" destId="{8D449619-DAB2-42B2-90BA-AACB9CD464FD}" srcOrd="5" destOrd="0" presId="urn:microsoft.com/office/officeart/2005/8/layout/hChevron3"/>
    <dgm:cxn modelId="{66E68C4D-7E95-4DA8-B0AF-57E4CB69E9B5}" type="presParOf" srcId="{177CB769-878B-4A05-BB8D-D50486BC3D83}" destId="{5398BF63-6BB4-4914-A75B-A8BB1F77C2CD}" srcOrd="6" destOrd="0" presId="urn:microsoft.com/office/officeart/2005/8/layout/hChevron3"/>
    <dgm:cxn modelId="{078E080A-EE0F-4F84-90C6-BF7D1019FD14}" type="presParOf" srcId="{177CB769-878B-4A05-BB8D-D50486BC3D83}" destId="{D9A00DE4-8C3B-407E-B396-B8EAAE80F155}" srcOrd="7" destOrd="0" presId="urn:microsoft.com/office/officeart/2005/8/layout/hChevron3"/>
    <dgm:cxn modelId="{A4C3D3F5-E468-4A8D-9341-18C68419A951}" type="presParOf" srcId="{177CB769-878B-4A05-BB8D-D50486BC3D83}" destId="{3897D69E-85E9-40FB-98CA-3BE17CD9C0E8}" srcOrd="8" destOrd="0" presId="urn:microsoft.com/office/officeart/2005/8/layout/hChevron3"/>
    <dgm:cxn modelId="{04B53B89-9CB7-4B41-83F0-65F7D8847861}" type="presParOf" srcId="{177CB769-878B-4A05-BB8D-D50486BC3D83}" destId="{ED8AB2CD-95C6-4F18-85C6-46574AC505AA}" srcOrd="9" destOrd="0" presId="urn:microsoft.com/office/officeart/2005/8/layout/hChevron3"/>
    <dgm:cxn modelId="{31BE4318-8FFE-4240-8A46-EA26ABEAE977}" type="presParOf" srcId="{177CB769-878B-4A05-BB8D-D50486BC3D83}" destId="{F6F64DD3-C322-44D8-BC26-E0D9B53A6648}" srcOrd="10" destOrd="0" presId="urn:microsoft.com/office/officeart/2005/8/layout/hChevron3"/>
    <dgm:cxn modelId="{A886F3B2-2689-4166-887B-0D8FC0AAD6AB}" type="presParOf" srcId="{177CB769-878B-4A05-BB8D-D50486BC3D83}" destId="{22E08E56-3C0B-4439-B898-2C7A59B0CF4B}" srcOrd="11" destOrd="0" presId="urn:microsoft.com/office/officeart/2005/8/layout/hChevron3"/>
    <dgm:cxn modelId="{FDA36AB7-0DB5-4E9F-BDB2-A59F91BC3601}" type="presParOf" srcId="{177CB769-878B-4A05-BB8D-D50486BC3D83}" destId="{56B2B12D-82CF-43BD-A28E-A29DD94AEBA2}" srcOrd="1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BEA7225-B2FD-45A3-8E2C-D99F88280F55}" type="doc">
      <dgm:prSet loTypeId="urn:microsoft.com/office/officeart/2005/8/layout/hChevron3" loCatId="process" qsTypeId="urn:microsoft.com/office/officeart/2005/8/quickstyle/simple1" qsCatId="simple" csTypeId="urn:microsoft.com/office/officeart/2005/8/colors/accent0_3" csCatId="mainScheme" phldr="1"/>
      <dgm:spPr/>
    </dgm:pt>
    <dgm:pt modelId="{ED45676F-3654-47BB-BC76-AF8BFB563B54}">
      <dgm:prSet phldrT="[Texto]" custT="1"/>
      <dgm:spPr>
        <a:solidFill>
          <a:schemeClr val="tx2">
            <a:lumMod val="40000"/>
            <a:lumOff val="60000"/>
          </a:schemeClr>
        </a:solidFill>
      </dgm:spPr>
      <dgm:t>
        <a:bodyPr/>
        <a:lstStyle/>
        <a:p>
          <a:endParaRPr lang="es-ES" sz="2000" dirty="0">
            <a:latin typeface="Times New Roman" pitchFamily="18" charset="0"/>
            <a:cs typeface="Times New Roman" pitchFamily="18" charset="0"/>
          </a:endParaRPr>
        </a:p>
      </dgm:t>
    </dgm:pt>
    <dgm:pt modelId="{89A1D991-6E0A-418F-A024-309C075DB206}" type="parTrans" cxnId="{F34AD342-98A5-4F5A-85F2-98A330465175}">
      <dgm:prSet/>
      <dgm:spPr/>
      <dgm:t>
        <a:bodyPr/>
        <a:lstStyle/>
        <a:p>
          <a:endParaRPr lang="es-ES"/>
        </a:p>
      </dgm:t>
    </dgm:pt>
    <dgm:pt modelId="{E7247D2D-CD1B-4C0C-9D90-4F9E6CA7EEC0}" type="sibTrans" cxnId="{F34AD342-98A5-4F5A-85F2-98A330465175}">
      <dgm:prSet/>
      <dgm:spPr/>
      <dgm:t>
        <a:bodyPr/>
        <a:lstStyle/>
        <a:p>
          <a:endParaRPr lang="es-ES"/>
        </a:p>
      </dgm:t>
    </dgm:pt>
    <dgm:pt modelId="{DBB4AF4C-D427-485C-A09F-D4960A6A522F}">
      <dgm:prSet phldrT="[Texto]"/>
      <dgm:spPr>
        <a:solidFill>
          <a:schemeClr val="tx2">
            <a:lumMod val="40000"/>
            <a:lumOff val="60000"/>
          </a:schemeClr>
        </a:solidFill>
      </dgm:spPr>
      <dgm:t>
        <a:bodyPr/>
        <a:lstStyle/>
        <a:p>
          <a:endParaRPr lang="es-ES" dirty="0"/>
        </a:p>
      </dgm:t>
    </dgm:pt>
    <dgm:pt modelId="{65934101-F679-4662-9907-0748F1089F7D}" type="parTrans" cxnId="{03913AC0-B2F3-4891-9EA4-FF89B56B57EB}">
      <dgm:prSet/>
      <dgm:spPr/>
      <dgm:t>
        <a:bodyPr/>
        <a:lstStyle/>
        <a:p>
          <a:endParaRPr lang="es-ES"/>
        </a:p>
      </dgm:t>
    </dgm:pt>
    <dgm:pt modelId="{48466301-398B-4C40-9D96-ED9015D82BC4}" type="sibTrans" cxnId="{03913AC0-B2F3-4891-9EA4-FF89B56B57EB}">
      <dgm:prSet/>
      <dgm:spPr/>
      <dgm:t>
        <a:bodyPr/>
        <a:lstStyle/>
        <a:p>
          <a:endParaRPr lang="es-ES"/>
        </a:p>
      </dgm:t>
    </dgm:pt>
    <dgm:pt modelId="{9E3B6C70-9A6A-4523-9545-A973D4FC90F2}">
      <dgm:prSet phldrT="[Texto]" custT="1"/>
      <dgm:spPr>
        <a:solidFill>
          <a:schemeClr val="tx2">
            <a:lumMod val="40000"/>
            <a:lumOff val="60000"/>
          </a:schemeClr>
        </a:solidFill>
        <a:ln>
          <a:solidFill>
            <a:schemeClr val="tx2">
              <a:lumMod val="20000"/>
              <a:lumOff val="80000"/>
            </a:schemeClr>
          </a:solidFill>
        </a:ln>
      </dgm:spPr>
      <dgm:t>
        <a:bodyPr/>
        <a:lstStyle/>
        <a:p>
          <a:r>
            <a:rPr lang="es-ES" sz="1800" dirty="0"/>
            <a:t> </a:t>
          </a:r>
          <a:endParaRPr lang="es-ES" sz="1900" dirty="0">
            <a:latin typeface="Times New Roman" pitchFamily="18" charset="0"/>
            <a:cs typeface="Times New Roman" pitchFamily="18" charset="0"/>
          </a:endParaRPr>
        </a:p>
      </dgm:t>
    </dgm:pt>
    <dgm:pt modelId="{92C1F0F0-F767-4EDB-A13F-CC4EE96011C1}" type="parTrans" cxnId="{5C117D02-61C6-42D3-8B45-7E07EFCDDB44}">
      <dgm:prSet/>
      <dgm:spPr/>
      <dgm:t>
        <a:bodyPr/>
        <a:lstStyle/>
        <a:p>
          <a:endParaRPr lang="es-ES"/>
        </a:p>
      </dgm:t>
    </dgm:pt>
    <dgm:pt modelId="{BEB0CEE9-2D0C-41CA-ABE1-1598CF66FDF3}" type="sibTrans" cxnId="{5C117D02-61C6-42D3-8B45-7E07EFCDDB44}">
      <dgm:prSet/>
      <dgm:spPr/>
      <dgm:t>
        <a:bodyPr/>
        <a:lstStyle/>
        <a:p>
          <a:endParaRPr lang="es-ES"/>
        </a:p>
      </dgm:t>
    </dgm:pt>
    <dgm:pt modelId="{14E9C638-F403-4B88-B9D6-E88F92204760}">
      <dgm:prSet phldrT="[Texto]"/>
      <dgm:spPr>
        <a:solidFill>
          <a:schemeClr val="tx2"/>
        </a:solidFill>
        <a:ln>
          <a:solidFill>
            <a:schemeClr val="tx2">
              <a:lumMod val="20000"/>
              <a:lumOff val="80000"/>
            </a:schemeClr>
          </a:solidFill>
        </a:ln>
      </dgm:spPr>
      <dgm:t>
        <a:bodyPr/>
        <a:lstStyle/>
        <a:p>
          <a:r>
            <a:rPr lang="es-ES" dirty="0">
              <a:latin typeface="Times New Roman" pitchFamily="18" charset="0"/>
              <a:cs typeface="Times New Roman" pitchFamily="18" charset="0"/>
            </a:rPr>
            <a:t>Paso 4</a:t>
          </a:r>
        </a:p>
      </dgm:t>
    </dgm:pt>
    <dgm:pt modelId="{EB7BF30A-B27D-4600-8E38-988CDE21DD3F}" type="parTrans" cxnId="{3984C634-1935-496D-B26B-6973B52066B3}">
      <dgm:prSet/>
      <dgm:spPr/>
      <dgm:t>
        <a:bodyPr/>
        <a:lstStyle/>
        <a:p>
          <a:endParaRPr lang="es-ES"/>
        </a:p>
      </dgm:t>
    </dgm:pt>
    <dgm:pt modelId="{896DEF2A-74AB-4AB7-8665-D088BC3EEF45}" type="sibTrans" cxnId="{3984C634-1935-496D-B26B-6973B52066B3}">
      <dgm:prSet/>
      <dgm:spPr/>
      <dgm:t>
        <a:bodyPr/>
        <a:lstStyle/>
        <a:p>
          <a:endParaRPr lang="es-ES"/>
        </a:p>
      </dgm:t>
    </dgm:pt>
    <dgm:pt modelId="{1CCBAB7E-CDAF-459C-BC89-3476BE0C0B27}">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D0BA7D41-67F2-41E3-A878-FBB71DE82261}" type="parTrans" cxnId="{2C396ADA-5403-4AA8-8EC9-4C25846DB538}">
      <dgm:prSet/>
      <dgm:spPr/>
      <dgm:t>
        <a:bodyPr/>
        <a:lstStyle/>
        <a:p>
          <a:endParaRPr lang="es-ES"/>
        </a:p>
      </dgm:t>
    </dgm:pt>
    <dgm:pt modelId="{0BFF4490-C6E4-47E1-AB54-7DC16D7A714B}" type="sibTrans" cxnId="{2C396ADA-5403-4AA8-8EC9-4C25846DB538}">
      <dgm:prSet/>
      <dgm:spPr/>
      <dgm:t>
        <a:bodyPr/>
        <a:lstStyle/>
        <a:p>
          <a:endParaRPr lang="es-ES"/>
        </a:p>
      </dgm:t>
    </dgm:pt>
    <dgm:pt modelId="{D067D182-7467-4F2E-B17A-BC25CF2CB4D0}">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2F742C27-648E-4A12-85FF-CA8CC598EDB9}" type="parTrans" cxnId="{D9BC8FF0-87D5-4C44-9C12-8E69D959BDC9}">
      <dgm:prSet/>
      <dgm:spPr/>
      <dgm:t>
        <a:bodyPr/>
        <a:lstStyle/>
        <a:p>
          <a:endParaRPr lang="es-ES"/>
        </a:p>
      </dgm:t>
    </dgm:pt>
    <dgm:pt modelId="{82D8802C-82C0-4F6B-A80F-BCC3CCAF6719}" type="sibTrans" cxnId="{D9BC8FF0-87D5-4C44-9C12-8E69D959BDC9}">
      <dgm:prSet/>
      <dgm:spPr/>
      <dgm:t>
        <a:bodyPr/>
        <a:lstStyle/>
        <a:p>
          <a:endParaRPr lang="es-ES"/>
        </a:p>
      </dgm:t>
    </dgm:pt>
    <dgm:pt modelId="{62FE84D8-952B-4DB4-BBC9-3B172FD6CEED}">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BB1C23F7-1762-4A16-A740-9FCCD3BAD54A}" type="parTrans" cxnId="{421CA6E3-D2CF-44C4-BE09-EAAFB73D0105}">
      <dgm:prSet/>
      <dgm:spPr/>
      <dgm:t>
        <a:bodyPr/>
        <a:lstStyle/>
        <a:p>
          <a:endParaRPr lang="es-ES"/>
        </a:p>
      </dgm:t>
    </dgm:pt>
    <dgm:pt modelId="{DD4E188E-940D-4507-9DB1-F950592FDCF2}" type="sibTrans" cxnId="{421CA6E3-D2CF-44C4-BE09-EAAFB73D0105}">
      <dgm:prSet/>
      <dgm:spPr/>
      <dgm:t>
        <a:bodyPr/>
        <a:lstStyle/>
        <a:p>
          <a:endParaRPr lang="es-ES"/>
        </a:p>
      </dgm:t>
    </dgm:pt>
    <dgm:pt modelId="{177CB769-878B-4A05-BB8D-D50486BC3D83}" type="pres">
      <dgm:prSet presAssocID="{DBEA7225-B2FD-45A3-8E2C-D99F88280F55}" presName="Name0" presStyleCnt="0">
        <dgm:presLayoutVars>
          <dgm:dir/>
          <dgm:resizeHandles val="exact"/>
        </dgm:presLayoutVars>
      </dgm:prSet>
      <dgm:spPr/>
    </dgm:pt>
    <dgm:pt modelId="{647322DB-3349-4D66-A354-DF3CA83B0E70}" type="pres">
      <dgm:prSet presAssocID="{ED45676F-3654-47BB-BC76-AF8BFB563B54}" presName="parTxOnly" presStyleLbl="node1" presStyleIdx="0" presStyleCnt="7">
        <dgm:presLayoutVars>
          <dgm:bulletEnabled val="1"/>
        </dgm:presLayoutVars>
      </dgm:prSet>
      <dgm:spPr/>
    </dgm:pt>
    <dgm:pt modelId="{750FCAE8-4505-413F-BB97-E5BD19306CEC}" type="pres">
      <dgm:prSet presAssocID="{E7247D2D-CD1B-4C0C-9D90-4F9E6CA7EEC0}" presName="parSpace" presStyleCnt="0"/>
      <dgm:spPr/>
    </dgm:pt>
    <dgm:pt modelId="{F2470A1E-F635-4447-BD58-3A925C08EE18}" type="pres">
      <dgm:prSet presAssocID="{DBB4AF4C-D427-485C-A09F-D4960A6A522F}" presName="parTxOnly" presStyleLbl="node1" presStyleIdx="1" presStyleCnt="7">
        <dgm:presLayoutVars>
          <dgm:bulletEnabled val="1"/>
        </dgm:presLayoutVars>
      </dgm:prSet>
      <dgm:spPr/>
    </dgm:pt>
    <dgm:pt modelId="{56043BD7-7C25-4643-8341-ADE4986FFDA2}" type="pres">
      <dgm:prSet presAssocID="{48466301-398B-4C40-9D96-ED9015D82BC4}" presName="parSpace" presStyleCnt="0"/>
      <dgm:spPr/>
    </dgm:pt>
    <dgm:pt modelId="{F3A1F2B0-275A-4FF5-AEBD-44DF6F505E77}" type="pres">
      <dgm:prSet presAssocID="{9E3B6C70-9A6A-4523-9545-A973D4FC90F2}" presName="parTxOnly" presStyleLbl="node1" presStyleIdx="2" presStyleCnt="7">
        <dgm:presLayoutVars>
          <dgm:bulletEnabled val="1"/>
        </dgm:presLayoutVars>
      </dgm:prSet>
      <dgm:spPr/>
    </dgm:pt>
    <dgm:pt modelId="{8D449619-DAB2-42B2-90BA-AACB9CD464FD}" type="pres">
      <dgm:prSet presAssocID="{BEB0CEE9-2D0C-41CA-ABE1-1598CF66FDF3}" presName="parSpace" presStyleCnt="0"/>
      <dgm:spPr/>
    </dgm:pt>
    <dgm:pt modelId="{5398BF63-6BB4-4914-A75B-A8BB1F77C2CD}" type="pres">
      <dgm:prSet presAssocID="{14E9C638-F403-4B88-B9D6-E88F92204760}" presName="parTxOnly" presStyleLbl="node1" presStyleIdx="3" presStyleCnt="7">
        <dgm:presLayoutVars>
          <dgm:bulletEnabled val="1"/>
        </dgm:presLayoutVars>
      </dgm:prSet>
      <dgm:spPr/>
    </dgm:pt>
    <dgm:pt modelId="{D9A00DE4-8C3B-407E-B396-B8EAAE80F155}" type="pres">
      <dgm:prSet presAssocID="{896DEF2A-74AB-4AB7-8665-D088BC3EEF45}" presName="parSpace" presStyleCnt="0"/>
      <dgm:spPr/>
    </dgm:pt>
    <dgm:pt modelId="{3897D69E-85E9-40FB-98CA-3BE17CD9C0E8}" type="pres">
      <dgm:prSet presAssocID="{1CCBAB7E-CDAF-459C-BC89-3476BE0C0B27}" presName="parTxOnly" presStyleLbl="node1" presStyleIdx="4" presStyleCnt="7">
        <dgm:presLayoutVars>
          <dgm:bulletEnabled val="1"/>
        </dgm:presLayoutVars>
      </dgm:prSet>
      <dgm:spPr/>
    </dgm:pt>
    <dgm:pt modelId="{ED8AB2CD-95C6-4F18-85C6-46574AC505AA}" type="pres">
      <dgm:prSet presAssocID="{0BFF4490-C6E4-47E1-AB54-7DC16D7A714B}" presName="parSpace" presStyleCnt="0"/>
      <dgm:spPr/>
    </dgm:pt>
    <dgm:pt modelId="{F6F64DD3-C322-44D8-BC26-E0D9B53A6648}" type="pres">
      <dgm:prSet presAssocID="{D067D182-7467-4F2E-B17A-BC25CF2CB4D0}" presName="parTxOnly" presStyleLbl="node1" presStyleIdx="5" presStyleCnt="7">
        <dgm:presLayoutVars>
          <dgm:bulletEnabled val="1"/>
        </dgm:presLayoutVars>
      </dgm:prSet>
      <dgm:spPr/>
    </dgm:pt>
    <dgm:pt modelId="{22E08E56-3C0B-4439-B898-2C7A59B0CF4B}" type="pres">
      <dgm:prSet presAssocID="{82D8802C-82C0-4F6B-A80F-BCC3CCAF6719}" presName="parSpace" presStyleCnt="0"/>
      <dgm:spPr/>
    </dgm:pt>
    <dgm:pt modelId="{56B2B12D-82CF-43BD-A28E-A29DD94AEBA2}" type="pres">
      <dgm:prSet presAssocID="{62FE84D8-952B-4DB4-BBC9-3B172FD6CEED}" presName="parTxOnly" presStyleLbl="node1" presStyleIdx="6" presStyleCnt="7">
        <dgm:presLayoutVars>
          <dgm:bulletEnabled val="1"/>
        </dgm:presLayoutVars>
      </dgm:prSet>
      <dgm:spPr/>
    </dgm:pt>
  </dgm:ptLst>
  <dgm:cxnLst>
    <dgm:cxn modelId="{5C117D02-61C6-42D3-8B45-7E07EFCDDB44}" srcId="{DBEA7225-B2FD-45A3-8E2C-D99F88280F55}" destId="{9E3B6C70-9A6A-4523-9545-A973D4FC90F2}" srcOrd="2" destOrd="0" parTransId="{92C1F0F0-F767-4EDB-A13F-CC4EE96011C1}" sibTransId="{BEB0CEE9-2D0C-41CA-ABE1-1598CF66FDF3}"/>
    <dgm:cxn modelId="{7BBFB424-1ADA-49CF-928B-E52A9680FCA3}" type="presOf" srcId="{1CCBAB7E-CDAF-459C-BC89-3476BE0C0B27}" destId="{3897D69E-85E9-40FB-98CA-3BE17CD9C0E8}" srcOrd="0" destOrd="0" presId="urn:microsoft.com/office/officeart/2005/8/layout/hChevron3"/>
    <dgm:cxn modelId="{3984C634-1935-496D-B26B-6973B52066B3}" srcId="{DBEA7225-B2FD-45A3-8E2C-D99F88280F55}" destId="{14E9C638-F403-4B88-B9D6-E88F92204760}" srcOrd="3" destOrd="0" parTransId="{EB7BF30A-B27D-4600-8E38-988CDE21DD3F}" sibTransId="{896DEF2A-74AB-4AB7-8665-D088BC3EEF45}"/>
    <dgm:cxn modelId="{3B325A5F-28CE-490A-BC90-4B8AE072B3E7}" type="presOf" srcId="{14E9C638-F403-4B88-B9D6-E88F92204760}" destId="{5398BF63-6BB4-4914-A75B-A8BB1F77C2CD}" srcOrd="0" destOrd="0" presId="urn:microsoft.com/office/officeart/2005/8/layout/hChevron3"/>
    <dgm:cxn modelId="{F34AD342-98A5-4F5A-85F2-98A330465175}" srcId="{DBEA7225-B2FD-45A3-8E2C-D99F88280F55}" destId="{ED45676F-3654-47BB-BC76-AF8BFB563B54}" srcOrd="0" destOrd="0" parTransId="{89A1D991-6E0A-418F-A024-309C075DB206}" sibTransId="{E7247D2D-CD1B-4C0C-9D90-4F9E6CA7EEC0}"/>
    <dgm:cxn modelId="{E8F5BF7D-9C6B-4B17-9A5E-4DA991C8B6EB}" type="presOf" srcId="{D067D182-7467-4F2E-B17A-BC25CF2CB4D0}" destId="{F6F64DD3-C322-44D8-BC26-E0D9B53A6648}" srcOrd="0" destOrd="0" presId="urn:microsoft.com/office/officeart/2005/8/layout/hChevron3"/>
    <dgm:cxn modelId="{55370A89-9D73-4849-AC3A-E8BD10C1C795}" type="presOf" srcId="{9E3B6C70-9A6A-4523-9545-A973D4FC90F2}" destId="{F3A1F2B0-275A-4FF5-AEBD-44DF6F505E77}" srcOrd="0" destOrd="0" presId="urn:microsoft.com/office/officeart/2005/8/layout/hChevron3"/>
    <dgm:cxn modelId="{80683C94-39E1-4DE8-9B6B-5C7AF6A3A483}" type="presOf" srcId="{ED45676F-3654-47BB-BC76-AF8BFB563B54}" destId="{647322DB-3349-4D66-A354-DF3CA83B0E70}" srcOrd="0" destOrd="0" presId="urn:microsoft.com/office/officeart/2005/8/layout/hChevron3"/>
    <dgm:cxn modelId="{3FAAF8BE-53D1-4384-B959-6EBD6DFCEB9A}" type="presOf" srcId="{62FE84D8-952B-4DB4-BBC9-3B172FD6CEED}" destId="{56B2B12D-82CF-43BD-A28E-A29DD94AEBA2}" srcOrd="0" destOrd="0" presId="urn:microsoft.com/office/officeart/2005/8/layout/hChevron3"/>
    <dgm:cxn modelId="{03913AC0-B2F3-4891-9EA4-FF89B56B57EB}" srcId="{DBEA7225-B2FD-45A3-8E2C-D99F88280F55}" destId="{DBB4AF4C-D427-485C-A09F-D4960A6A522F}" srcOrd="1" destOrd="0" parTransId="{65934101-F679-4662-9907-0748F1089F7D}" sibTransId="{48466301-398B-4C40-9D96-ED9015D82BC4}"/>
    <dgm:cxn modelId="{2C396ADA-5403-4AA8-8EC9-4C25846DB538}" srcId="{DBEA7225-B2FD-45A3-8E2C-D99F88280F55}" destId="{1CCBAB7E-CDAF-459C-BC89-3476BE0C0B27}" srcOrd="4" destOrd="0" parTransId="{D0BA7D41-67F2-41E3-A878-FBB71DE82261}" sibTransId="{0BFF4490-C6E4-47E1-AB54-7DC16D7A714B}"/>
    <dgm:cxn modelId="{421CA6E3-D2CF-44C4-BE09-EAAFB73D0105}" srcId="{DBEA7225-B2FD-45A3-8E2C-D99F88280F55}" destId="{62FE84D8-952B-4DB4-BBC9-3B172FD6CEED}" srcOrd="6" destOrd="0" parTransId="{BB1C23F7-1762-4A16-A740-9FCCD3BAD54A}" sibTransId="{DD4E188E-940D-4507-9DB1-F950592FDCF2}"/>
    <dgm:cxn modelId="{D9BC8FF0-87D5-4C44-9C12-8E69D959BDC9}" srcId="{DBEA7225-B2FD-45A3-8E2C-D99F88280F55}" destId="{D067D182-7467-4F2E-B17A-BC25CF2CB4D0}" srcOrd="5" destOrd="0" parTransId="{2F742C27-648E-4A12-85FF-CA8CC598EDB9}" sibTransId="{82D8802C-82C0-4F6B-A80F-BCC3CCAF6719}"/>
    <dgm:cxn modelId="{B02AC0F6-2E5A-4904-B432-A6AA2728695D}" type="presOf" srcId="{DBEA7225-B2FD-45A3-8E2C-D99F88280F55}" destId="{177CB769-878B-4A05-BB8D-D50486BC3D83}" srcOrd="0" destOrd="0" presId="urn:microsoft.com/office/officeart/2005/8/layout/hChevron3"/>
    <dgm:cxn modelId="{6DFC27FE-F1FA-46FD-9061-B9C09CFCA8C9}" type="presOf" srcId="{DBB4AF4C-D427-485C-A09F-D4960A6A522F}" destId="{F2470A1E-F635-4447-BD58-3A925C08EE18}" srcOrd="0" destOrd="0" presId="urn:microsoft.com/office/officeart/2005/8/layout/hChevron3"/>
    <dgm:cxn modelId="{6CE0BCDB-ECD0-417B-B042-1A57D6CBBA3E}" type="presParOf" srcId="{177CB769-878B-4A05-BB8D-D50486BC3D83}" destId="{647322DB-3349-4D66-A354-DF3CA83B0E70}" srcOrd="0" destOrd="0" presId="urn:microsoft.com/office/officeart/2005/8/layout/hChevron3"/>
    <dgm:cxn modelId="{6B0A1588-385F-44C1-BCA6-6D14C1246F04}" type="presParOf" srcId="{177CB769-878B-4A05-BB8D-D50486BC3D83}" destId="{750FCAE8-4505-413F-BB97-E5BD19306CEC}" srcOrd="1" destOrd="0" presId="urn:microsoft.com/office/officeart/2005/8/layout/hChevron3"/>
    <dgm:cxn modelId="{8C1427F6-E8ED-468A-AE1B-9F6528FCB2AF}" type="presParOf" srcId="{177CB769-878B-4A05-BB8D-D50486BC3D83}" destId="{F2470A1E-F635-4447-BD58-3A925C08EE18}" srcOrd="2" destOrd="0" presId="urn:microsoft.com/office/officeart/2005/8/layout/hChevron3"/>
    <dgm:cxn modelId="{5FE85CE8-C96B-42BD-B620-51D82022080D}" type="presParOf" srcId="{177CB769-878B-4A05-BB8D-D50486BC3D83}" destId="{56043BD7-7C25-4643-8341-ADE4986FFDA2}" srcOrd="3" destOrd="0" presId="urn:microsoft.com/office/officeart/2005/8/layout/hChevron3"/>
    <dgm:cxn modelId="{826E6ECA-FFE1-4AAC-839F-6EFF0DE90DEE}" type="presParOf" srcId="{177CB769-878B-4A05-BB8D-D50486BC3D83}" destId="{F3A1F2B0-275A-4FF5-AEBD-44DF6F505E77}" srcOrd="4" destOrd="0" presId="urn:microsoft.com/office/officeart/2005/8/layout/hChevron3"/>
    <dgm:cxn modelId="{0FE8EB4D-D89E-4330-A735-6462CB78564E}" type="presParOf" srcId="{177CB769-878B-4A05-BB8D-D50486BC3D83}" destId="{8D449619-DAB2-42B2-90BA-AACB9CD464FD}" srcOrd="5" destOrd="0" presId="urn:microsoft.com/office/officeart/2005/8/layout/hChevron3"/>
    <dgm:cxn modelId="{F94B8999-B6E7-43B7-9064-92C2FA1F505B}" type="presParOf" srcId="{177CB769-878B-4A05-BB8D-D50486BC3D83}" destId="{5398BF63-6BB4-4914-A75B-A8BB1F77C2CD}" srcOrd="6" destOrd="0" presId="urn:microsoft.com/office/officeart/2005/8/layout/hChevron3"/>
    <dgm:cxn modelId="{91AE5662-1D18-44A0-8DE8-237EE547E779}" type="presParOf" srcId="{177CB769-878B-4A05-BB8D-D50486BC3D83}" destId="{D9A00DE4-8C3B-407E-B396-B8EAAE80F155}" srcOrd="7" destOrd="0" presId="urn:microsoft.com/office/officeart/2005/8/layout/hChevron3"/>
    <dgm:cxn modelId="{F8A2C595-E003-4521-80CE-59B30B461AEA}" type="presParOf" srcId="{177CB769-878B-4A05-BB8D-D50486BC3D83}" destId="{3897D69E-85E9-40FB-98CA-3BE17CD9C0E8}" srcOrd="8" destOrd="0" presId="urn:microsoft.com/office/officeart/2005/8/layout/hChevron3"/>
    <dgm:cxn modelId="{7E0E848B-250B-458B-8A89-28C3BBDCCF3E}" type="presParOf" srcId="{177CB769-878B-4A05-BB8D-D50486BC3D83}" destId="{ED8AB2CD-95C6-4F18-85C6-46574AC505AA}" srcOrd="9" destOrd="0" presId="urn:microsoft.com/office/officeart/2005/8/layout/hChevron3"/>
    <dgm:cxn modelId="{19571542-02A8-4549-8A76-82E5C5F0ABCD}" type="presParOf" srcId="{177CB769-878B-4A05-BB8D-D50486BC3D83}" destId="{F6F64DD3-C322-44D8-BC26-E0D9B53A6648}" srcOrd="10" destOrd="0" presId="urn:microsoft.com/office/officeart/2005/8/layout/hChevron3"/>
    <dgm:cxn modelId="{BE30029C-8A00-4B79-9E6E-34DDB54C46A0}" type="presParOf" srcId="{177CB769-878B-4A05-BB8D-D50486BC3D83}" destId="{22E08E56-3C0B-4439-B898-2C7A59B0CF4B}" srcOrd="11" destOrd="0" presId="urn:microsoft.com/office/officeart/2005/8/layout/hChevron3"/>
    <dgm:cxn modelId="{19445A64-43C6-4D48-95E1-9DFC508A42A1}" type="presParOf" srcId="{177CB769-878B-4A05-BB8D-D50486BC3D83}" destId="{56B2B12D-82CF-43BD-A28E-A29DD94AEBA2}" srcOrd="1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EA7225-B2FD-45A3-8E2C-D99F88280F55}" type="doc">
      <dgm:prSet loTypeId="urn:microsoft.com/office/officeart/2005/8/layout/hChevron3" loCatId="process" qsTypeId="urn:microsoft.com/office/officeart/2005/8/quickstyle/simple1" qsCatId="simple" csTypeId="urn:microsoft.com/office/officeart/2005/8/colors/accent0_3" csCatId="mainScheme" phldr="1"/>
      <dgm:spPr/>
    </dgm:pt>
    <dgm:pt modelId="{ED45676F-3654-47BB-BC76-AF8BFB563B54}">
      <dgm:prSet phldrT="[Texto]" custT="1"/>
      <dgm:spPr/>
      <dgm:t>
        <a:bodyPr/>
        <a:lstStyle/>
        <a:p>
          <a:r>
            <a:rPr lang="es-ES" sz="2000" dirty="0">
              <a:latin typeface="Times New Roman" pitchFamily="18" charset="0"/>
              <a:cs typeface="Times New Roman" pitchFamily="18" charset="0"/>
            </a:rPr>
            <a:t>Paso 1</a:t>
          </a:r>
        </a:p>
      </dgm:t>
    </dgm:pt>
    <dgm:pt modelId="{89A1D991-6E0A-418F-A024-309C075DB206}" type="parTrans" cxnId="{F34AD342-98A5-4F5A-85F2-98A330465175}">
      <dgm:prSet/>
      <dgm:spPr/>
      <dgm:t>
        <a:bodyPr/>
        <a:lstStyle/>
        <a:p>
          <a:endParaRPr lang="es-ES"/>
        </a:p>
      </dgm:t>
    </dgm:pt>
    <dgm:pt modelId="{E7247D2D-CD1B-4C0C-9D90-4F9E6CA7EEC0}" type="sibTrans" cxnId="{F34AD342-98A5-4F5A-85F2-98A330465175}">
      <dgm:prSet/>
      <dgm:spPr/>
      <dgm:t>
        <a:bodyPr/>
        <a:lstStyle/>
        <a:p>
          <a:endParaRPr lang="es-ES"/>
        </a:p>
      </dgm:t>
    </dgm:pt>
    <dgm:pt modelId="{DBB4AF4C-D427-485C-A09F-D4960A6A522F}">
      <dgm:prSet phldrT="[Texto]"/>
      <dgm:spPr>
        <a:solidFill>
          <a:schemeClr val="tx2">
            <a:lumMod val="40000"/>
            <a:lumOff val="60000"/>
          </a:schemeClr>
        </a:solidFill>
      </dgm:spPr>
      <dgm:t>
        <a:bodyPr/>
        <a:lstStyle/>
        <a:p>
          <a:endParaRPr lang="es-ES" dirty="0"/>
        </a:p>
      </dgm:t>
    </dgm:pt>
    <dgm:pt modelId="{65934101-F679-4662-9907-0748F1089F7D}" type="parTrans" cxnId="{03913AC0-B2F3-4891-9EA4-FF89B56B57EB}">
      <dgm:prSet/>
      <dgm:spPr/>
      <dgm:t>
        <a:bodyPr/>
        <a:lstStyle/>
        <a:p>
          <a:endParaRPr lang="es-ES"/>
        </a:p>
      </dgm:t>
    </dgm:pt>
    <dgm:pt modelId="{48466301-398B-4C40-9D96-ED9015D82BC4}" type="sibTrans" cxnId="{03913AC0-B2F3-4891-9EA4-FF89B56B57EB}">
      <dgm:prSet/>
      <dgm:spPr/>
      <dgm:t>
        <a:bodyPr/>
        <a:lstStyle/>
        <a:p>
          <a:endParaRPr lang="es-ES"/>
        </a:p>
      </dgm:t>
    </dgm:pt>
    <dgm:pt modelId="{9E3B6C70-9A6A-4523-9545-A973D4FC90F2}">
      <dgm:prSet phldrT="[Texto]"/>
      <dgm:spPr>
        <a:solidFill>
          <a:schemeClr val="tx2">
            <a:lumMod val="40000"/>
            <a:lumOff val="60000"/>
          </a:schemeClr>
        </a:solidFill>
        <a:ln>
          <a:solidFill>
            <a:schemeClr val="tx2">
              <a:lumMod val="20000"/>
              <a:lumOff val="80000"/>
            </a:schemeClr>
          </a:solidFill>
        </a:ln>
      </dgm:spPr>
      <dgm:t>
        <a:bodyPr/>
        <a:lstStyle/>
        <a:p>
          <a:r>
            <a:rPr lang="es-ES" dirty="0"/>
            <a:t> </a:t>
          </a:r>
        </a:p>
      </dgm:t>
    </dgm:pt>
    <dgm:pt modelId="{92C1F0F0-F767-4EDB-A13F-CC4EE96011C1}" type="parTrans" cxnId="{5C117D02-61C6-42D3-8B45-7E07EFCDDB44}">
      <dgm:prSet/>
      <dgm:spPr/>
      <dgm:t>
        <a:bodyPr/>
        <a:lstStyle/>
        <a:p>
          <a:endParaRPr lang="es-ES"/>
        </a:p>
      </dgm:t>
    </dgm:pt>
    <dgm:pt modelId="{BEB0CEE9-2D0C-41CA-ABE1-1598CF66FDF3}" type="sibTrans" cxnId="{5C117D02-61C6-42D3-8B45-7E07EFCDDB44}">
      <dgm:prSet/>
      <dgm:spPr/>
      <dgm:t>
        <a:bodyPr/>
        <a:lstStyle/>
        <a:p>
          <a:endParaRPr lang="es-ES"/>
        </a:p>
      </dgm:t>
    </dgm:pt>
    <dgm:pt modelId="{14E9C638-F403-4B88-B9D6-E88F92204760}">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EB7BF30A-B27D-4600-8E38-988CDE21DD3F}" type="parTrans" cxnId="{3984C634-1935-496D-B26B-6973B52066B3}">
      <dgm:prSet/>
      <dgm:spPr/>
      <dgm:t>
        <a:bodyPr/>
        <a:lstStyle/>
        <a:p>
          <a:endParaRPr lang="es-ES"/>
        </a:p>
      </dgm:t>
    </dgm:pt>
    <dgm:pt modelId="{896DEF2A-74AB-4AB7-8665-D088BC3EEF45}" type="sibTrans" cxnId="{3984C634-1935-496D-B26B-6973B52066B3}">
      <dgm:prSet/>
      <dgm:spPr/>
      <dgm:t>
        <a:bodyPr/>
        <a:lstStyle/>
        <a:p>
          <a:endParaRPr lang="es-ES"/>
        </a:p>
      </dgm:t>
    </dgm:pt>
    <dgm:pt modelId="{1CCBAB7E-CDAF-459C-BC89-3476BE0C0B27}">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D0BA7D41-67F2-41E3-A878-FBB71DE82261}" type="parTrans" cxnId="{2C396ADA-5403-4AA8-8EC9-4C25846DB538}">
      <dgm:prSet/>
      <dgm:spPr/>
      <dgm:t>
        <a:bodyPr/>
        <a:lstStyle/>
        <a:p>
          <a:endParaRPr lang="es-ES"/>
        </a:p>
      </dgm:t>
    </dgm:pt>
    <dgm:pt modelId="{0BFF4490-C6E4-47E1-AB54-7DC16D7A714B}" type="sibTrans" cxnId="{2C396ADA-5403-4AA8-8EC9-4C25846DB538}">
      <dgm:prSet/>
      <dgm:spPr/>
      <dgm:t>
        <a:bodyPr/>
        <a:lstStyle/>
        <a:p>
          <a:endParaRPr lang="es-ES"/>
        </a:p>
      </dgm:t>
    </dgm:pt>
    <dgm:pt modelId="{D067D182-7467-4F2E-B17A-BC25CF2CB4D0}">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2F742C27-648E-4A12-85FF-CA8CC598EDB9}" type="parTrans" cxnId="{D9BC8FF0-87D5-4C44-9C12-8E69D959BDC9}">
      <dgm:prSet/>
      <dgm:spPr/>
      <dgm:t>
        <a:bodyPr/>
        <a:lstStyle/>
        <a:p>
          <a:endParaRPr lang="es-ES"/>
        </a:p>
      </dgm:t>
    </dgm:pt>
    <dgm:pt modelId="{82D8802C-82C0-4F6B-A80F-BCC3CCAF6719}" type="sibTrans" cxnId="{D9BC8FF0-87D5-4C44-9C12-8E69D959BDC9}">
      <dgm:prSet/>
      <dgm:spPr/>
      <dgm:t>
        <a:bodyPr/>
        <a:lstStyle/>
        <a:p>
          <a:endParaRPr lang="es-ES"/>
        </a:p>
      </dgm:t>
    </dgm:pt>
    <dgm:pt modelId="{62FE84D8-952B-4DB4-BBC9-3B172FD6CEED}">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BB1C23F7-1762-4A16-A740-9FCCD3BAD54A}" type="parTrans" cxnId="{421CA6E3-D2CF-44C4-BE09-EAAFB73D0105}">
      <dgm:prSet/>
      <dgm:spPr/>
      <dgm:t>
        <a:bodyPr/>
        <a:lstStyle/>
        <a:p>
          <a:endParaRPr lang="es-ES"/>
        </a:p>
      </dgm:t>
    </dgm:pt>
    <dgm:pt modelId="{DD4E188E-940D-4507-9DB1-F950592FDCF2}" type="sibTrans" cxnId="{421CA6E3-D2CF-44C4-BE09-EAAFB73D0105}">
      <dgm:prSet/>
      <dgm:spPr/>
      <dgm:t>
        <a:bodyPr/>
        <a:lstStyle/>
        <a:p>
          <a:endParaRPr lang="es-ES"/>
        </a:p>
      </dgm:t>
    </dgm:pt>
    <dgm:pt modelId="{177CB769-878B-4A05-BB8D-D50486BC3D83}" type="pres">
      <dgm:prSet presAssocID="{DBEA7225-B2FD-45A3-8E2C-D99F88280F55}" presName="Name0" presStyleCnt="0">
        <dgm:presLayoutVars>
          <dgm:dir/>
          <dgm:resizeHandles val="exact"/>
        </dgm:presLayoutVars>
      </dgm:prSet>
      <dgm:spPr/>
    </dgm:pt>
    <dgm:pt modelId="{647322DB-3349-4D66-A354-DF3CA83B0E70}" type="pres">
      <dgm:prSet presAssocID="{ED45676F-3654-47BB-BC76-AF8BFB563B54}" presName="parTxOnly" presStyleLbl="node1" presStyleIdx="0" presStyleCnt="7">
        <dgm:presLayoutVars>
          <dgm:bulletEnabled val="1"/>
        </dgm:presLayoutVars>
      </dgm:prSet>
      <dgm:spPr/>
    </dgm:pt>
    <dgm:pt modelId="{750FCAE8-4505-413F-BB97-E5BD19306CEC}" type="pres">
      <dgm:prSet presAssocID="{E7247D2D-CD1B-4C0C-9D90-4F9E6CA7EEC0}" presName="parSpace" presStyleCnt="0"/>
      <dgm:spPr/>
    </dgm:pt>
    <dgm:pt modelId="{F2470A1E-F635-4447-BD58-3A925C08EE18}" type="pres">
      <dgm:prSet presAssocID="{DBB4AF4C-D427-485C-A09F-D4960A6A522F}" presName="parTxOnly" presStyleLbl="node1" presStyleIdx="1" presStyleCnt="7">
        <dgm:presLayoutVars>
          <dgm:bulletEnabled val="1"/>
        </dgm:presLayoutVars>
      </dgm:prSet>
      <dgm:spPr/>
    </dgm:pt>
    <dgm:pt modelId="{56043BD7-7C25-4643-8341-ADE4986FFDA2}" type="pres">
      <dgm:prSet presAssocID="{48466301-398B-4C40-9D96-ED9015D82BC4}" presName="parSpace" presStyleCnt="0"/>
      <dgm:spPr/>
    </dgm:pt>
    <dgm:pt modelId="{F3A1F2B0-275A-4FF5-AEBD-44DF6F505E77}" type="pres">
      <dgm:prSet presAssocID="{9E3B6C70-9A6A-4523-9545-A973D4FC90F2}" presName="parTxOnly" presStyleLbl="node1" presStyleIdx="2" presStyleCnt="7">
        <dgm:presLayoutVars>
          <dgm:bulletEnabled val="1"/>
        </dgm:presLayoutVars>
      </dgm:prSet>
      <dgm:spPr/>
    </dgm:pt>
    <dgm:pt modelId="{8D449619-DAB2-42B2-90BA-AACB9CD464FD}" type="pres">
      <dgm:prSet presAssocID="{BEB0CEE9-2D0C-41CA-ABE1-1598CF66FDF3}" presName="parSpace" presStyleCnt="0"/>
      <dgm:spPr/>
    </dgm:pt>
    <dgm:pt modelId="{5398BF63-6BB4-4914-A75B-A8BB1F77C2CD}" type="pres">
      <dgm:prSet presAssocID="{14E9C638-F403-4B88-B9D6-E88F92204760}" presName="parTxOnly" presStyleLbl="node1" presStyleIdx="3" presStyleCnt="7">
        <dgm:presLayoutVars>
          <dgm:bulletEnabled val="1"/>
        </dgm:presLayoutVars>
      </dgm:prSet>
      <dgm:spPr/>
    </dgm:pt>
    <dgm:pt modelId="{D9A00DE4-8C3B-407E-B396-B8EAAE80F155}" type="pres">
      <dgm:prSet presAssocID="{896DEF2A-74AB-4AB7-8665-D088BC3EEF45}" presName="parSpace" presStyleCnt="0"/>
      <dgm:spPr/>
    </dgm:pt>
    <dgm:pt modelId="{3897D69E-85E9-40FB-98CA-3BE17CD9C0E8}" type="pres">
      <dgm:prSet presAssocID="{1CCBAB7E-CDAF-459C-BC89-3476BE0C0B27}" presName="parTxOnly" presStyleLbl="node1" presStyleIdx="4" presStyleCnt="7">
        <dgm:presLayoutVars>
          <dgm:bulletEnabled val="1"/>
        </dgm:presLayoutVars>
      </dgm:prSet>
      <dgm:spPr/>
    </dgm:pt>
    <dgm:pt modelId="{ED8AB2CD-95C6-4F18-85C6-46574AC505AA}" type="pres">
      <dgm:prSet presAssocID="{0BFF4490-C6E4-47E1-AB54-7DC16D7A714B}" presName="parSpace" presStyleCnt="0"/>
      <dgm:spPr/>
    </dgm:pt>
    <dgm:pt modelId="{F6F64DD3-C322-44D8-BC26-E0D9B53A6648}" type="pres">
      <dgm:prSet presAssocID="{D067D182-7467-4F2E-B17A-BC25CF2CB4D0}" presName="parTxOnly" presStyleLbl="node1" presStyleIdx="5" presStyleCnt="7">
        <dgm:presLayoutVars>
          <dgm:bulletEnabled val="1"/>
        </dgm:presLayoutVars>
      </dgm:prSet>
      <dgm:spPr/>
    </dgm:pt>
    <dgm:pt modelId="{22E08E56-3C0B-4439-B898-2C7A59B0CF4B}" type="pres">
      <dgm:prSet presAssocID="{82D8802C-82C0-4F6B-A80F-BCC3CCAF6719}" presName="parSpace" presStyleCnt="0"/>
      <dgm:spPr/>
    </dgm:pt>
    <dgm:pt modelId="{56B2B12D-82CF-43BD-A28E-A29DD94AEBA2}" type="pres">
      <dgm:prSet presAssocID="{62FE84D8-952B-4DB4-BBC9-3B172FD6CEED}" presName="parTxOnly" presStyleLbl="node1" presStyleIdx="6" presStyleCnt="7">
        <dgm:presLayoutVars>
          <dgm:bulletEnabled val="1"/>
        </dgm:presLayoutVars>
      </dgm:prSet>
      <dgm:spPr/>
    </dgm:pt>
  </dgm:ptLst>
  <dgm:cxnLst>
    <dgm:cxn modelId="{5C117D02-61C6-42D3-8B45-7E07EFCDDB44}" srcId="{DBEA7225-B2FD-45A3-8E2C-D99F88280F55}" destId="{9E3B6C70-9A6A-4523-9545-A973D4FC90F2}" srcOrd="2" destOrd="0" parTransId="{92C1F0F0-F767-4EDB-A13F-CC4EE96011C1}" sibTransId="{BEB0CEE9-2D0C-41CA-ABE1-1598CF66FDF3}"/>
    <dgm:cxn modelId="{3984C634-1935-496D-B26B-6973B52066B3}" srcId="{DBEA7225-B2FD-45A3-8E2C-D99F88280F55}" destId="{14E9C638-F403-4B88-B9D6-E88F92204760}" srcOrd="3" destOrd="0" parTransId="{EB7BF30A-B27D-4600-8E38-988CDE21DD3F}" sibTransId="{896DEF2A-74AB-4AB7-8665-D088BC3EEF45}"/>
    <dgm:cxn modelId="{F34AD342-98A5-4F5A-85F2-98A330465175}" srcId="{DBEA7225-B2FD-45A3-8E2C-D99F88280F55}" destId="{ED45676F-3654-47BB-BC76-AF8BFB563B54}" srcOrd="0" destOrd="0" parTransId="{89A1D991-6E0A-418F-A024-309C075DB206}" sibTransId="{E7247D2D-CD1B-4C0C-9D90-4F9E6CA7EEC0}"/>
    <dgm:cxn modelId="{02DD4646-113C-4D3A-BCBC-BBF9DBF2CA4A}" type="presOf" srcId="{D067D182-7467-4F2E-B17A-BC25CF2CB4D0}" destId="{F6F64DD3-C322-44D8-BC26-E0D9B53A6648}" srcOrd="0" destOrd="0" presId="urn:microsoft.com/office/officeart/2005/8/layout/hChevron3"/>
    <dgm:cxn modelId="{7D2D8447-8346-441E-8561-023D552D6AE4}" type="presOf" srcId="{14E9C638-F403-4B88-B9D6-E88F92204760}" destId="{5398BF63-6BB4-4914-A75B-A8BB1F77C2CD}" srcOrd="0" destOrd="0" presId="urn:microsoft.com/office/officeart/2005/8/layout/hChevron3"/>
    <dgm:cxn modelId="{D1002779-B4B1-4F4D-B3EA-C997C2DDAA92}" type="presOf" srcId="{9E3B6C70-9A6A-4523-9545-A973D4FC90F2}" destId="{F3A1F2B0-275A-4FF5-AEBD-44DF6F505E77}" srcOrd="0" destOrd="0" presId="urn:microsoft.com/office/officeart/2005/8/layout/hChevron3"/>
    <dgm:cxn modelId="{97058593-78E3-4467-8F5B-395668352B3C}" type="presOf" srcId="{1CCBAB7E-CDAF-459C-BC89-3476BE0C0B27}" destId="{3897D69E-85E9-40FB-98CA-3BE17CD9C0E8}" srcOrd="0" destOrd="0" presId="urn:microsoft.com/office/officeart/2005/8/layout/hChevron3"/>
    <dgm:cxn modelId="{D178ED96-4A4E-49F8-A9C9-F47300D49051}" type="presOf" srcId="{ED45676F-3654-47BB-BC76-AF8BFB563B54}" destId="{647322DB-3349-4D66-A354-DF3CA83B0E70}" srcOrd="0" destOrd="0" presId="urn:microsoft.com/office/officeart/2005/8/layout/hChevron3"/>
    <dgm:cxn modelId="{1D41EC9B-320E-4623-9EA7-560D3E170A2F}" type="presOf" srcId="{DBB4AF4C-D427-485C-A09F-D4960A6A522F}" destId="{F2470A1E-F635-4447-BD58-3A925C08EE18}" srcOrd="0" destOrd="0" presId="urn:microsoft.com/office/officeart/2005/8/layout/hChevron3"/>
    <dgm:cxn modelId="{61A59CA5-21E4-4C04-8013-FCEC01826C92}" type="presOf" srcId="{62FE84D8-952B-4DB4-BBC9-3B172FD6CEED}" destId="{56B2B12D-82CF-43BD-A28E-A29DD94AEBA2}" srcOrd="0" destOrd="0" presId="urn:microsoft.com/office/officeart/2005/8/layout/hChevron3"/>
    <dgm:cxn modelId="{03913AC0-B2F3-4891-9EA4-FF89B56B57EB}" srcId="{DBEA7225-B2FD-45A3-8E2C-D99F88280F55}" destId="{DBB4AF4C-D427-485C-A09F-D4960A6A522F}" srcOrd="1" destOrd="0" parTransId="{65934101-F679-4662-9907-0748F1089F7D}" sibTransId="{48466301-398B-4C40-9D96-ED9015D82BC4}"/>
    <dgm:cxn modelId="{2C396ADA-5403-4AA8-8EC9-4C25846DB538}" srcId="{DBEA7225-B2FD-45A3-8E2C-D99F88280F55}" destId="{1CCBAB7E-CDAF-459C-BC89-3476BE0C0B27}" srcOrd="4" destOrd="0" parTransId="{D0BA7D41-67F2-41E3-A878-FBB71DE82261}" sibTransId="{0BFF4490-C6E4-47E1-AB54-7DC16D7A714B}"/>
    <dgm:cxn modelId="{005A3DDB-6D0E-4419-8E9F-A8A0A7DC29B6}" type="presOf" srcId="{DBEA7225-B2FD-45A3-8E2C-D99F88280F55}" destId="{177CB769-878B-4A05-BB8D-D50486BC3D83}" srcOrd="0" destOrd="0" presId="urn:microsoft.com/office/officeart/2005/8/layout/hChevron3"/>
    <dgm:cxn modelId="{421CA6E3-D2CF-44C4-BE09-EAAFB73D0105}" srcId="{DBEA7225-B2FD-45A3-8E2C-D99F88280F55}" destId="{62FE84D8-952B-4DB4-BBC9-3B172FD6CEED}" srcOrd="6" destOrd="0" parTransId="{BB1C23F7-1762-4A16-A740-9FCCD3BAD54A}" sibTransId="{DD4E188E-940D-4507-9DB1-F950592FDCF2}"/>
    <dgm:cxn modelId="{D9BC8FF0-87D5-4C44-9C12-8E69D959BDC9}" srcId="{DBEA7225-B2FD-45A3-8E2C-D99F88280F55}" destId="{D067D182-7467-4F2E-B17A-BC25CF2CB4D0}" srcOrd="5" destOrd="0" parTransId="{2F742C27-648E-4A12-85FF-CA8CC598EDB9}" sibTransId="{82D8802C-82C0-4F6B-A80F-BCC3CCAF6719}"/>
    <dgm:cxn modelId="{7E1C9D4B-B54C-4FD1-8C96-1F8E07BBEB5F}" type="presParOf" srcId="{177CB769-878B-4A05-BB8D-D50486BC3D83}" destId="{647322DB-3349-4D66-A354-DF3CA83B0E70}" srcOrd="0" destOrd="0" presId="urn:microsoft.com/office/officeart/2005/8/layout/hChevron3"/>
    <dgm:cxn modelId="{196B108B-E54B-40AB-877B-7E6FD1B969CB}" type="presParOf" srcId="{177CB769-878B-4A05-BB8D-D50486BC3D83}" destId="{750FCAE8-4505-413F-BB97-E5BD19306CEC}" srcOrd="1" destOrd="0" presId="urn:microsoft.com/office/officeart/2005/8/layout/hChevron3"/>
    <dgm:cxn modelId="{EDEA6C16-5F38-42F8-A259-295BEBCBA40C}" type="presParOf" srcId="{177CB769-878B-4A05-BB8D-D50486BC3D83}" destId="{F2470A1E-F635-4447-BD58-3A925C08EE18}" srcOrd="2" destOrd="0" presId="urn:microsoft.com/office/officeart/2005/8/layout/hChevron3"/>
    <dgm:cxn modelId="{CD9937CF-DD0C-4F90-AF81-E9CD96681258}" type="presParOf" srcId="{177CB769-878B-4A05-BB8D-D50486BC3D83}" destId="{56043BD7-7C25-4643-8341-ADE4986FFDA2}" srcOrd="3" destOrd="0" presId="urn:microsoft.com/office/officeart/2005/8/layout/hChevron3"/>
    <dgm:cxn modelId="{25B09017-623E-4C7C-9093-482EE8A2261E}" type="presParOf" srcId="{177CB769-878B-4A05-BB8D-D50486BC3D83}" destId="{F3A1F2B0-275A-4FF5-AEBD-44DF6F505E77}" srcOrd="4" destOrd="0" presId="urn:microsoft.com/office/officeart/2005/8/layout/hChevron3"/>
    <dgm:cxn modelId="{A9D90004-50E5-4729-9B0A-25B989ED3602}" type="presParOf" srcId="{177CB769-878B-4A05-BB8D-D50486BC3D83}" destId="{8D449619-DAB2-42B2-90BA-AACB9CD464FD}" srcOrd="5" destOrd="0" presId="urn:microsoft.com/office/officeart/2005/8/layout/hChevron3"/>
    <dgm:cxn modelId="{0A1DB20A-973F-47C7-B1A1-27A0349C9CF4}" type="presParOf" srcId="{177CB769-878B-4A05-BB8D-D50486BC3D83}" destId="{5398BF63-6BB4-4914-A75B-A8BB1F77C2CD}" srcOrd="6" destOrd="0" presId="urn:microsoft.com/office/officeart/2005/8/layout/hChevron3"/>
    <dgm:cxn modelId="{98A590D8-5D39-4785-8C79-E749DD03F498}" type="presParOf" srcId="{177CB769-878B-4A05-BB8D-D50486BC3D83}" destId="{D9A00DE4-8C3B-407E-B396-B8EAAE80F155}" srcOrd="7" destOrd="0" presId="urn:microsoft.com/office/officeart/2005/8/layout/hChevron3"/>
    <dgm:cxn modelId="{7C1B4E9F-E3DB-41C5-9BCD-E60811A57D1F}" type="presParOf" srcId="{177CB769-878B-4A05-BB8D-D50486BC3D83}" destId="{3897D69E-85E9-40FB-98CA-3BE17CD9C0E8}" srcOrd="8" destOrd="0" presId="urn:microsoft.com/office/officeart/2005/8/layout/hChevron3"/>
    <dgm:cxn modelId="{44B7DFDD-8974-4DAE-91F9-D71E1C4D29DC}" type="presParOf" srcId="{177CB769-878B-4A05-BB8D-D50486BC3D83}" destId="{ED8AB2CD-95C6-4F18-85C6-46574AC505AA}" srcOrd="9" destOrd="0" presId="urn:microsoft.com/office/officeart/2005/8/layout/hChevron3"/>
    <dgm:cxn modelId="{B66502B4-214A-46A4-9F71-8946575681C3}" type="presParOf" srcId="{177CB769-878B-4A05-BB8D-D50486BC3D83}" destId="{F6F64DD3-C322-44D8-BC26-E0D9B53A6648}" srcOrd="10" destOrd="0" presId="urn:microsoft.com/office/officeart/2005/8/layout/hChevron3"/>
    <dgm:cxn modelId="{0403B706-72E0-4710-AACF-341C4E4B474B}" type="presParOf" srcId="{177CB769-878B-4A05-BB8D-D50486BC3D83}" destId="{22E08E56-3C0B-4439-B898-2C7A59B0CF4B}" srcOrd="11" destOrd="0" presId="urn:microsoft.com/office/officeart/2005/8/layout/hChevron3"/>
    <dgm:cxn modelId="{51ED8845-3519-4281-9D4F-FB33DC7872B6}" type="presParOf" srcId="{177CB769-878B-4A05-BB8D-D50486BC3D83}" destId="{56B2B12D-82CF-43BD-A28E-A29DD94AEBA2}" srcOrd="12" destOrd="0" presId="urn:microsoft.com/office/officeart/2005/8/layout/hChevron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BEA7225-B2FD-45A3-8E2C-D99F88280F55}" type="doc">
      <dgm:prSet loTypeId="urn:microsoft.com/office/officeart/2005/8/layout/hChevron3" loCatId="process" qsTypeId="urn:microsoft.com/office/officeart/2005/8/quickstyle/simple1" qsCatId="simple" csTypeId="urn:microsoft.com/office/officeart/2005/8/colors/accent0_3" csCatId="mainScheme" phldr="1"/>
      <dgm:spPr/>
    </dgm:pt>
    <dgm:pt modelId="{ED45676F-3654-47BB-BC76-AF8BFB563B54}">
      <dgm:prSet phldrT="[Texto]" custT="1"/>
      <dgm:spPr>
        <a:solidFill>
          <a:schemeClr val="tx2">
            <a:lumMod val="40000"/>
            <a:lumOff val="60000"/>
          </a:schemeClr>
        </a:solidFill>
      </dgm:spPr>
      <dgm:t>
        <a:bodyPr/>
        <a:lstStyle/>
        <a:p>
          <a:endParaRPr lang="es-ES" sz="2000" dirty="0">
            <a:latin typeface="Times New Roman" pitchFamily="18" charset="0"/>
            <a:cs typeface="Times New Roman" pitchFamily="18" charset="0"/>
          </a:endParaRPr>
        </a:p>
      </dgm:t>
    </dgm:pt>
    <dgm:pt modelId="{89A1D991-6E0A-418F-A024-309C075DB206}" type="parTrans" cxnId="{F34AD342-98A5-4F5A-85F2-98A330465175}">
      <dgm:prSet/>
      <dgm:spPr/>
      <dgm:t>
        <a:bodyPr/>
        <a:lstStyle/>
        <a:p>
          <a:endParaRPr lang="es-ES"/>
        </a:p>
      </dgm:t>
    </dgm:pt>
    <dgm:pt modelId="{E7247D2D-CD1B-4C0C-9D90-4F9E6CA7EEC0}" type="sibTrans" cxnId="{F34AD342-98A5-4F5A-85F2-98A330465175}">
      <dgm:prSet/>
      <dgm:spPr/>
      <dgm:t>
        <a:bodyPr/>
        <a:lstStyle/>
        <a:p>
          <a:endParaRPr lang="es-ES"/>
        </a:p>
      </dgm:t>
    </dgm:pt>
    <dgm:pt modelId="{DBB4AF4C-D427-485C-A09F-D4960A6A522F}">
      <dgm:prSet phldrT="[Texto]"/>
      <dgm:spPr>
        <a:solidFill>
          <a:schemeClr val="tx2">
            <a:lumMod val="40000"/>
            <a:lumOff val="60000"/>
          </a:schemeClr>
        </a:solidFill>
      </dgm:spPr>
      <dgm:t>
        <a:bodyPr/>
        <a:lstStyle/>
        <a:p>
          <a:endParaRPr lang="es-ES" dirty="0"/>
        </a:p>
      </dgm:t>
    </dgm:pt>
    <dgm:pt modelId="{65934101-F679-4662-9907-0748F1089F7D}" type="parTrans" cxnId="{03913AC0-B2F3-4891-9EA4-FF89B56B57EB}">
      <dgm:prSet/>
      <dgm:spPr/>
      <dgm:t>
        <a:bodyPr/>
        <a:lstStyle/>
        <a:p>
          <a:endParaRPr lang="es-ES"/>
        </a:p>
      </dgm:t>
    </dgm:pt>
    <dgm:pt modelId="{48466301-398B-4C40-9D96-ED9015D82BC4}" type="sibTrans" cxnId="{03913AC0-B2F3-4891-9EA4-FF89B56B57EB}">
      <dgm:prSet/>
      <dgm:spPr/>
      <dgm:t>
        <a:bodyPr/>
        <a:lstStyle/>
        <a:p>
          <a:endParaRPr lang="es-ES"/>
        </a:p>
      </dgm:t>
    </dgm:pt>
    <dgm:pt modelId="{9E3B6C70-9A6A-4523-9545-A973D4FC90F2}">
      <dgm:prSet phldrT="[Texto]" custT="1"/>
      <dgm:spPr>
        <a:solidFill>
          <a:schemeClr val="tx2">
            <a:lumMod val="40000"/>
            <a:lumOff val="60000"/>
          </a:schemeClr>
        </a:solidFill>
        <a:ln>
          <a:solidFill>
            <a:schemeClr val="tx2">
              <a:lumMod val="20000"/>
              <a:lumOff val="80000"/>
            </a:schemeClr>
          </a:solidFill>
        </a:ln>
      </dgm:spPr>
      <dgm:t>
        <a:bodyPr/>
        <a:lstStyle/>
        <a:p>
          <a:r>
            <a:rPr lang="es-ES" sz="1800" dirty="0"/>
            <a:t> </a:t>
          </a:r>
          <a:endParaRPr lang="es-ES" sz="1900" dirty="0">
            <a:latin typeface="Times New Roman" pitchFamily="18" charset="0"/>
            <a:cs typeface="Times New Roman" pitchFamily="18" charset="0"/>
          </a:endParaRPr>
        </a:p>
      </dgm:t>
    </dgm:pt>
    <dgm:pt modelId="{92C1F0F0-F767-4EDB-A13F-CC4EE96011C1}" type="parTrans" cxnId="{5C117D02-61C6-42D3-8B45-7E07EFCDDB44}">
      <dgm:prSet/>
      <dgm:spPr/>
      <dgm:t>
        <a:bodyPr/>
        <a:lstStyle/>
        <a:p>
          <a:endParaRPr lang="es-ES"/>
        </a:p>
      </dgm:t>
    </dgm:pt>
    <dgm:pt modelId="{BEB0CEE9-2D0C-41CA-ABE1-1598CF66FDF3}" type="sibTrans" cxnId="{5C117D02-61C6-42D3-8B45-7E07EFCDDB44}">
      <dgm:prSet/>
      <dgm:spPr/>
      <dgm:t>
        <a:bodyPr/>
        <a:lstStyle/>
        <a:p>
          <a:endParaRPr lang="es-ES"/>
        </a:p>
      </dgm:t>
    </dgm:pt>
    <dgm:pt modelId="{14E9C638-F403-4B88-B9D6-E88F92204760}">
      <dgm:prSet phldrT="[Texto]"/>
      <dgm:spPr>
        <a:solidFill>
          <a:schemeClr val="accent1">
            <a:lumMod val="60000"/>
            <a:lumOff val="40000"/>
          </a:schemeClr>
        </a:solidFill>
        <a:ln>
          <a:solidFill>
            <a:schemeClr val="tx2">
              <a:lumMod val="20000"/>
              <a:lumOff val="80000"/>
            </a:schemeClr>
          </a:solidFill>
        </a:ln>
      </dgm:spPr>
      <dgm:t>
        <a:bodyPr/>
        <a:lstStyle/>
        <a:p>
          <a:endParaRPr lang="es-ES" dirty="0">
            <a:latin typeface="Times New Roman" pitchFamily="18" charset="0"/>
            <a:cs typeface="Times New Roman" pitchFamily="18" charset="0"/>
          </a:endParaRPr>
        </a:p>
      </dgm:t>
    </dgm:pt>
    <dgm:pt modelId="{EB7BF30A-B27D-4600-8E38-988CDE21DD3F}" type="parTrans" cxnId="{3984C634-1935-496D-B26B-6973B52066B3}">
      <dgm:prSet/>
      <dgm:spPr/>
      <dgm:t>
        <a:bodyPr/>
        <a:lstStyle/>
        <a:p>
          <a:endParaRPr lang="es-ES"/>
        </a:p>
      </dgm:t>
    </dgm:pt>
    <dgm:pt modelId="{896DEF2A-74AB-4AB7-8665-D088BC3EEF45}" type="sibTrans" cxnId="{3984C634-1935-496D-B26B-6973B52066B3}">
      <dgm:prSet/>
      <dgm:spPr/>
      <dgm:t>
        <a:bodyPr/>
        <a:lstStyle/>
        <a:p>
          <a:endParaRPr lang="es-ES"/>
        </a:p>
      </dgm:t>
    </dgm:pt>
    <dgm:pt modelId="{1CCBAB7E-CDAF-459C-BC89-3476BE0C0B27}">
      <dgm:prSet phldrT="[Texto]"/>
      <dgm:spPr>
        <a:solidFill>
          <a:schemeClr val="tx2"/>
        </a:solidFill>
        <a:ln>
          <a:solidFill>
            <a:schemeClr val="tx2">
              <a:lumMod val="20000"/>
              <a:lumOff val="80000"/>
            </a:schemeClr>
          </a:solidFill>
        </a:ln>
      </dgm:spPr>
      <dgm:t>
        <a:bodyPr/>
        <a:lstStyle/>
        <a:p>
          <a:r>
            <a:rPr lang="es-ES" dirty="0">
              <a:latin typeface="Times New Roman" pitchFamily="18" charset="0"/>
              <a:cs typeface="Times New Roman" pitchFamily="18" charset="0"/>
            </a:rPr>
            <a:t>Paso 5</a:t>
          </a:r>
        </a:p>
      </dgm:t>
    </dgm:pt>
    <dgm:pt modelId="{D0BA7D41-67F2-41E3-A878-FBB71DE82261}" type="parTrans" cxnId="{2C396ADA-5403-4AA8-8EC9-4C25846DB538}">
      <dgm:prSet/>
      <dgm:spPr/>
      <dgm:t>
        <a:bodyPr/>
        <a:lstStyle/>
        <a:p>
          <a:endParaRPr lang="es-ES"/>
        </a:p>
      </dgm:t>
    </dgm:pt>
    <dgm:pt modelId="{0BFF4490-C6E4-47E1-AB54-7DC16D7A714B}" type="sibTrans" cxnId="{2C396ADA-5403-4AA8-8EC9-4C25846DB538}">
      <dgm:prSet/>
      <dgm:spPr/>
      <dgm:t>
        <a:bodyPr/>
        <a:lstStyle/>
        <a:p>
          <a:endParaRPr lang="es-ES"/>
        </a:p>
      </dgm:t>
    </dgm:pt>
    <dgm:pt modelId="{D067D182-7467-4F2E-B17A-BC25CF2CB4D0}">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2F742C27-648E-4A12-85FF-CA8CC598EDB9}" type="parTrans" cxnId="{D9BC8FF0-87D5-4C44-9C12-8E69D959BDC9}">
      <dgm:prSet/>
      <dgm:spPr/>
      <dgm:t>
        <a:bodyPr/>
        <a:lstStyle/>
        <a:p>
          <a:endParaRPr lang="es-ES"/>
        </a:p>
      </dgm:t>
    </dgm:pt>
    <dgm:pt modelId="{82D8802C-82C0-4F6B-A80F-BCC3CCAF6719}" type="sibTrans" cxnId="{D9BC8FF0-87D5-4C44-9C12-8E69D959BDC9}">
      <dgm:prSet/>
      <dgm:spPr/>
      <dgm:t>
        <a:bodyPr/>
        <a:lstStyle/>
        <a:p>
          <a:endParaRPr lang="es-ES"/>
        </a:p>
      </dgm:t>
    </dgm:pt>
    <dgm:pt modelId="{62FE84D8-952B-4DB4-BBC9-3B172FD6CEED}">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BB1C23F7-1762-4A16-A740-9FCCD3BAD54A}" type="parTrans" cxnId="{421CA6E3-D2CF-44C4-BE09-EAAFB73D0105}">
      <dgm:prSet/>
      <dgm:spPr/>
      <dgm:t>
        <a:bodyPr/>
        <a:lstStyle/>
        <a:p>
          <a:endParaRPr lang="es-ES"/>
        </a:p>
      </dgm:t>
    </dgm:pt>
    <dgm:pt modelId="{DD4E188E-940D-4507-9DB1-F950592FDCF2}" type="sibTrans" cxnId="{421CA6E3-D2CF-44C4-BE09-EAAFB73D0105}">
      <dgm:prSet/>
      <dgm:spPr/>
      <dgm:t>
        <a:bodyPr/>
        <a:lstStyle/>
        <a:p>
          <a:endParaRPr lang="es-ES"/>
        </a:p>
      </dgm:t>
    </dgm:pt>
    <dgm:pt modelId="{177CB769-878B-4A05-BB8D-D50486BC3D83}" type="pres">
      <dgm:prSet presAssocID="{DBEA7225-B2FD-45A3-8E2C-D99F88280F55}" presName="Name0" presStyleCnt="0">
        <dgm:presLayoutVars>
          <dgm:dir/>
          <dgm:resizeHandles val="exact"/>
        </dgm:presLayoutVars>
      </dgm:prSet>
      <dgm:spPr/>
    </dgm:pt>
    <dgm:pt modelId="{647322DB-3349-4D66-A354-DF3CA83B0E70}" type="pres">
      <dgm:prSet presAssocID="{ED45676F-3654-47BB-BC76-AF8BFB563B54}" presName="parTxOnly" presStyleLbl="node1" presStyleIdx="0" presStyleCnt="7">
        <dgm:presLayoutVars>
          <dgm:bulletEnabled val="1"/>
        </dgm:presLayoutVars>
      </dgm:prSet>
      <dgm:spPr/>
    </dgm:pt>
    <dgm:pt modelId="{750FCAE8-4505-413F-BB97-E5BD19306CEC}" type="pres">
      <dgm:prSet presAssocID="{E7247D2D-CD1B-4C0C-9D90-4F9E6CA7EEC0}" presName="parSpace" presStyleCnt="0"/>
      <dgm:spPr/>
    </dgm:pt>
    <dgm:pt modelId="{F2470A1E-F635-4447-BD58-3A925C08EE18}" type="pres">
      <dgm:prSet presAssocID="{DBB4AF4C-D427-485C-A09F-D4960A6A522F}" presName="parTxOnly" presStyleLbl="node1" presStyleIdx="1" presStyleCnt="7">
        <dgm:presLayoutVars>
          <dgm:bulletEnabled val="1"/>
        </dgm:presLayoutVars>
      </dgm:prSet>
      <dgm:spPr/>
    </dgm:pt>
    <dgm:pt modelId="{56043BD7-7C25-4643-8341-ADE4986FFDA2}" type="pres">
      <dgm:prSet presAssocID="{48466301-398B-4C40-9D96-ED9015D82BC4}" presName="parSpace" presStyleCnt="0"/>
      <dgm:spPr/>
    </dgm:pt>
    <dgm:pt modelId="{F3A1F2B0-275A-4FF5-AEBD-44DF6F505E77}" type="pres">
      <dgm:prSet presAssocID="{9E3B6C70-9A6A-4523-9545-A973D4FC90F2}" presName="parTxOnly" presStyleLbl="node1" presStyleIdx="2" presStyleCnt="7">
        <dgm:presLayoutVars>
          <dgm:bulletEnabled val="1"/>
        </dgm:presLayoutVars>
      </dgm:prSet>
      <dgm:spPr/>
    </dgm:pt>
    <dgm:pt modelId="{8D449619-DAB2-42B2-90BA-AACB9CD464FD}" type="pres">
      <dgm:prSet presAssocID="{BEB0CEE9-2D0C-41CA-ABE1-1598CF66FDF3}" presName="parSpace" presStyleCnt="0"/>
      <dgm:spPr/>
    </dgm:pt>
    <dgm:pt modelId="{5398BF63-6BB4-4914-A75B-A8BB1F77C2CD}" type="pres">
      <dgm:prSet presAssocID="{14E9C638-F403-4B88-B9D6-E88F92204760}" presName="parTxOnly" presStyleLbl="node1" presStyleIdx="3" presStyleCnt="7">
        <dgm:presLayoutVars>
          <dgm:bulletEnabled val="1"/>
        </dgm:presLayoutVars>
      </dgm:prSet>
      <dgm:spPr/>
    </dgm:pt>
    <dgm:pt modelId="{D9A00DE4-8C3B-407E-B396-B8EAAE80F155}" type="pres">
      <dgm:prSet presAssocID="{896DEF2A-74AB-4AB7-8665-D088BC3EEF45}" presName="parSpace" presStyleCnt="0"/>
      <dgm:spPr/>
    </dgm:pt>
    <dgm:pt modelId="{3897D69E-85E9-40FB-98CA-3BE17CD9C0E8}" type="pres">
      <dgm:prSet presAssocID="{1CCBAB7E-CDAF-459C-BC89-3476BE0C0B27}" presName="parTxOnly" presStyleLbl="node1" presStyleIdx="4" presStyleCnt="7">
        <dgm:presLayoutVars>
          <dgm:bulletEnabled val="1"/>
        </dgm:presLayoutVars>
      </dgm:prSet>
      <dgm:spPr/>
    </dgm:pt>
    <dgm:pt modelId="{ED8AB2CD-95C6-4F18-85C6-46574AC505AA}" type="pres">
      <dgm:prSet presAssocID="{0BFF4490-C6E4-47E1-AB54-7DC16D7A714B}" presName="parSpace" presStyleCnt="0"/>
      <dgm:spPr/>
    </dgm:pt>
    <dgm:pt modelId="{F6F64DD3-C322-44D8-BC26-E0D9B53A6648}" type="pres">
      <dgm:prSet presAssocID="{D067D182-7467-4F2E-B17A-BC25CF2CB4D0}" presName="parTxOnly" presStyleLbl="node1" presStyleIdx="5" presStyleCnt="7">
        <dgm:presLayoutVars>
          <dgm:bulletEnabled val="1"/>
        </dgm:presLayoutVars>
      </dgm:prSet>
      <dgm:spPr/>
    </dgm:pt>
    <dgm:pt modelId="{22E08E56-3C0B-4439-B898-2C7A59B0CF4B}" type="pres">
      <dgm:prSet presAssocID="{82D8802C-82C0-4F6B-A80F-BCC3CCAF6719}" presName="parSpace" presStyleCnt="0"/>
      <dgm:spPr/>
    </dgm:pt>
    <dgm:pt modelId="{56B2B12D-82CF-43BD-A28E-A29DD94AEBA2}" type="pres">
      <dgm:prSet presAssocID="{62FE84D8-952B-4DB4-BBC9-3B172FD6CEED}" presName="parTxOnly" presStyleLbl="node1" presStyleIdx="6" presStyleCnt="7">
        <dgm:presLayoutVars>
          <dgm:bulletEnabled val="1"/>
        </dgm:presLayoutVars>
      </dgm:prSet>
      <dgm:spPr/>
    </dgm:pt>
  </dgm:ptLst>
  <dgm:cxnLst>
    <dgm:cxn modelId="{5C117D02-61C6-42D3-8B45-7E07EFCDDB44}" srcId="{DBEA7225-B2FD-45A3-8E2C-D99F88280F55}" destId="{9E3B6C70-9A6A-4523-9545-A973D4FC90F2}" srcOrd="2" destOrd="0" parTransId="{92C1F0F0-F767-4EDB-A13F-CC4EE96011C1}" sibTransId="{BEB0CEE9-2D0C-41CA-ABE1-1598CF66FDF3}"/>
    <dgm:cxn modelId="{74B66E21-DBB4-4037-A80D-DBD199690A6C}" type="presOf" srcId="{DBB4AF4C-D427-485C-A09F-D4960A6A522F}" destId="{F2470A1E-F635-4447-BD58-3A925C08EE18}" srcOrd="0" destOrd="0" presId="urn:microsoft.com/office/officeart/2005/8/layout/hChevron3"/>
    <dgm:cxn modelId="{EBA74A29-2095-4EBA-B9E8-45DB6AC31A88}" type="presOf" srcId="{DBEA7225-B2FD-45A3-8E2C-D99F88280F55}" destId="{177CB769-878B-4A05-BB8D-D50486BC3D83}" srcOrd="0" destOrd="0" presId="urn:microsoft.com/office/officeart/2005/8/layout/hChevron3"/>
    <dgm:cxn modelId="{3984C634-1935-496D-B26B-6973B52066B3}" srcId="{DBEA7225-B2FD-45A3-8E2C-D99F88280F55}" destId="{14E9C638-F403-4B88-B9D6-E88F92204760}" srcOrd="3" destOrd="0" parTransId="{EB7BF30A-B27D-4600-8E38-988CDE21DD3F}" sibTransId="{896DEF2A-74AB-4AB7-8665-D088BC3EEF45}"/>
    <dgm:cxn modelId="{45F8F535-AFA7-4BC3-9811-AC5F3F04D8A4}" type="presOf" srcId="{62FE84D8-952B-4DB4-BBC9-3B172FD6CEED}" destId="{56B2B12D-82CF-43BD-A28E-A29DD94AEBA2}" srcOrd="0" destOrd="0" presId="urn:microsoft.com/office/officeart/2005/8/layout/hChevron3"/>
    <dgm:cxn modelId="{C1E8BA37-3D94-4B18-9537-1F24D2AD6D20}" type="presOf" srcId="{9E3B6C70-9A6A-4523-9545-A973D4FC90F2}" destId="{F3A1F2B0-275A-4FF5-AEBD-44DF6F505E77}" srcOrd="0" destOrd="0" presId="urn:microsoft.com/office/officeart/2005/8/layout/hChevron3"/>
    <dgm:cxn modelId="{F34AD342-98A5-4F5A-85F2-98A330465175}" srcId="{DBEA7225-B2FD-45A3-8E2C-D99F88280F55}" destId="{ED45676F-3654-47BB-BC76-AF8BFB563B54}" srcOrd="0" destOrd="0" parTransId="{89A1D991-6E0A-418F-A024-309C075DB206}" sibTransId="{E7247D2D-CD1B-4C0C-9D90-4F9E6CA7EEC0}"/>
    <dgm:cxn modelId="{374D1085-45E2-4096-943B-B7F71562E736}" type="presOf" srcId="{D067D182-7467-4F2E-B17A-BC25CF2CB4D0}" destId="{F6F64DD3-C322-44D8-BC26-E0D9B53A6648}" srcOrd="0" destOrd="0" presId="urn:microsoft.com/office/officeart/2005/8/layout/hChevron3"/>
    <dgm:cxn modelId="{39995E8E-F5F8-4C79-9021-EE9D6730FF3C}" type="presOf" srcId="{1CCBAB7E-CDAF-459C-BC89-3476BE0C0B27}" destId="{3897D69E-85E9-40FB-98CA-3BE17CD9C0E8}" srcOrd="0" destOrd="0" presId="urn:microsoft.com/office/officeart/2005/8/layout/hChevron3"/>
    <dgm:cxn modelId="{88422F9C-3B03-46E5-9C71-22939471DDA8}" type="presOf" srcId="{14E9C638-F403-4B88-B9D6-E88F92204760}" destId="{5398BF63-6BB4-4914-A75B-A8BB1F77C2CD}" srcOrd="0" destOrd="0" presId="urn:microsoft.com/office/officeart/2005/8/layout/hChevron3"/>
    <dgm:cxn modelId="{03913AC0-B2F3-4891-9EA4-FF89B56B57EB}" srcId="{DBEA7225-B2FD-45A3-8E2C-D99F88280F55}" destId="{DBB4AF4C-D427-485C-A09F-D4960A6A522F}" srcOrd="1" destOrd="0" parTransId="{65934101-F679-4662-9907-0748F1089F7D}" sibTransId="{48466301-398B-4C40-9D96-ED9015D82BC4}"/>
    <dgm:cxn modelId="{6A864ED4-CCBE-4F8F-9F16-9209177613BE}" type="presOf" srcId="{ED45676F-3654-47BB-BC76-AF8BFB563B54}" destId="{647322DB-3349-4D66-A354-DF3CA83B0E70}" srcOrd="0" destOrd="0" presId="urn:microsoft.com/office/officeart/2005/8/layout/hChevron3"/>
    <dgm:cxn modelId="{2C396ADA-5403-4AA8-8EC9-4C25846DB538}" srcId="{DBEA7225-B2FD-45A3-8E2C-D99F88280F55}" destId="{1CCBAB7E-CDAF-459C-BC89-3476BE0C0B27}" srcOrd="4" destOrd="0" parTransId="{D0BA7D41-67F2-41E3-A878-FBB71DE82261}" sibTransId="{0BFF4490-C6E4-47E1-AB54-7DC16D7A714B}"/>
    <dgm:cxn modelId="{421CA6E3-D2CF-44C4-BE09-EAAFB73D0105}" srcId="{DBEA7225-B2FD-45A3-8E2C-D99F88280F55}" destId="{62FE84D8-952B-4DB4-BBC9-3B172FD6CEED}" srcOrd="6" destOrd="0" parTransId="{BB1C23F7-1762-4A16-A740-9FCCD3BAD54A}" sibTransId="{DD4E188E-940D-4507-9DB1-F950592FDCF2}"/>
    <dgm:cxn modelId="{D9BC8FF0-87D5-4C44-9C12-8E69D959BDC9}" srcId="{DBEA7225-B2FD-45A3-8E2C-D99F88280F55}" destId="{D067D182-7467-4F2E-B17A-BC25CF2CB4D0}" srcOrd="5" destOrd="0" parTransId="{2F742C27-648E-4A12-85FF-CA8CC598EDB9}" sibTransId="{82D8802C-82C0-4F6B-A80F-BCC3CCAF6719}"/>
    <dgm:cxn modelId="{7702EBD3-BF1B-4FBC-8BB2-6A101452FA02}" type="presParOf" srcId="{177CB769-878B-4A05-BB8D-D50486BC3D83}" destId="{647322DB-3349-4D66-A354-DF3CA83B0E70}" srcOrd="0" destOrd="0" presId="urn:microsoft.com/office/officeart/2005/8/layout/hChevron3"/>
    <dgm:cxn modelId="{3BE01B99-525B-46CE-A2F4-448C4A8BAE07}" type="presParOf" srcId="{177CB769-878B-4A05-BB8D-D50486BC3D83}" destId="{750FCAE8-4505-413F-BB97-E5BD19306CEC}" srcOrd="1" destOrd="0" presId="urn:microsoft.com/office/officeart/2005/8/layout/hChevron3"/>
    <dgm:cxn modelId="{65131F2C-DF3C-450C-B307-62F71DA68F93}" type="presParOf" srcId="{177CB769-878B-4A05-BB8D-D50486BC3D83}" destId="{F2470A1E-F635-4447-BD58-3A925C08EE18}" srcOrd="2" destOrd="0" presId="urn:microsoft.com/office/officeart/2005/8/layout/hChevron3"/>
    <dgm:cxn modelId="{C7959526-C8B3-4272-92BC-253F507C52E8}" type="presParOf" srcId="{177CB769-878B-4A05-BB8D-D50486BC3D83}" destId="{56043BD7-7C25-4643-8341-ADE4986FFDA2}" srcOrd="3" destOrd="0" presId="urn:microsoft.com/office/officeart/2005/8/layout/hChevron3"/>
    <dgm:cxn modelId="{3901FB42-09EB-4F6E-A45E-C1C6EB750788}" type="presParOf" srcId="{177CB769-878B-4A05-BB8D-D50486BC3D83}" destId="{F3A1F2B0-275A-4FF5-AEBD-44DF6F505E77}" srcOrd="4" destOrd="0" presId="urn:microsoft.com/office/officeart/2005/8/layout/hChevron3"/>
    <dgm:cxn modelId="{94780189-59C5-40AD-9C6B-AEDF2BE80BC1}" type="presParOf" srcId="{177CB769-878B-4A05-BB8D-D50486BC3D83}" destId="{8D449619-DAB2-42B2-90BA-AACB9CD464FD}" srcOrd="5" destOrd="0" presId="urn:microsoft.com/office/officeart/2005/8/layout/hChevron3"/>
    <dgm:cxn modelId="{A5B13C94-20DD-44F6-9959-7DBA6CC9A5BF}" type="presParOf" srcId="{177CB769-878B-4A05-BB8D-D50486BC3D83}" destId="{5398BF63-6BB4-4914-A75B-A8BB1F77C2CD}" srcOrd="6" destOrd="0" presId="urn:microsoft.com/office/officeart/2005/8/layout/hChevron3"/>
    <dgm:cxn modelId="{A14568E1-4AD4-4282-A932-D76949294D3B}" type="presParOf" srcId="{177CB769-878B-4A05-BB8D-D50486BC3D83}" destId="{D9A00DE4-8C3B-407E-B396-B8EAAE80F155}" srcOrd="7" destOrd="0" presId="urn:microsoft.com/office/officeart/2005/8/layout/hChevron3"/>
    <dgm:cxn modelId="{88ABC266-B4E2-4485-9F48-DD8B34E55B4E}" type="presParOf" srcId="{177CB769-878B-4A05-BB8D-D50486BC3D83}" destId="{3897D69E-85E9-40FB-98CA-3BE17CD9C0E8}" srcOrd="8" destOrd="0" presId="urn:microsoft.com/office/officeart/2005/8/layout/hChevron3"/>
    <dgm:cxn modelId="{1E687BC7-BC1E-4784-9004-EB9A1057FF8B}" type="presParOf" srcId="{177CB769-878B-4A05-BB8D-D50486BC3D83}" destId="{ED8AB2CD-95C6-4F18-85C6-46574AC505AA}" srcOrd="9" destOrd="0" presId="urn:microsoft.com/office/officeart/2005/8/layout/hChevron3"/>
    <dgm:cxn modelId="{E184D1C9-11D1-4233-9857-1314909BA0F1}" type="presParOf" srcId="{177CB769-878B-4A05-BB8D-D50486BC3D83}" destId="{F6F64DD3-C322-44D8-BC26-E0D9B53A6648}" srcOrd="10" destOrd="0" presId="urn:microsoft.com/office/officeart/2005/8/layout/hChevron3"/>
    <dgm:cxn modelId="{4F10CA0A-56B5-4517-9B8B-03A235AA049A}" type="presParOf" srcId="{177CB769-878B-4A05-BB8D-D50486BC3D83}" destId="{22E08E56-3C0B-4439-B898-2C7A59B0CF4B}" srcOrd="11" destOrd="0" presId="urn:microsoft.com/office/officeart/2005/8/layout/hChevron3"/>
    <dgm:cxn modelId="{BD3C8297-7489-47B6-89DD-0F56D587CE63}" type="presParOf" srcId="{177CB769-878B-4A05-BB8D-D50486BC3D83}" destId="{56B2B12D-82CF-43BD-A28E-A29DD94AEBA2}" srcOrd="12"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BEA7225-B2FD-45A3-8E2C-D99F88280F55}" type="doc">
      <dgm:prSet loTypeId="urn:microsoft.com/office/officeart/2005/8/layout/hChevron3" loCatId="process" qsTypeId="urn:microsoft.com/office/officeart/2005/8/quickstyle/simple1" qsCatId="simple" csTypeId="urn:microsoft.com/office/officeart/2005/8/colors/accent0_3" csCatId="mainScheme" phldr="1"/>
      <dgm:spPr/>
    </dgm:pt>
    <dgm:pt modelId="{ED45676F-3654-47BB-BC76-AF8BFB563B54}">
      <dgm:prSet phldrT="[Texto]" custT="1"/>
      <dgm:spPr>
        <a:solidFill>
          <a:schemeClr val="tx2">
            <a:lumMod val="40000"/>
            <a:lumOff val="60000"/>
          </a:schemeClr>
        </a:solidFill>
      </dgm:spPr>
      <dgm:t>
        <a:bodyPr/>
        <a:lstStyle/>
        <a:p>
          <a:endParaRPr lang="es-ES" sz="2000" dirty="0">
            <a:latin typeface="Times New Roman" pitchFamily="18" charset="0"/>
            <a:cs typeface="Times New Roman" pitchFamily="18" charset="0"/>
          </a:endParaRPr>
        </a:p>
      </dgm:t>
    </dgm:pt>
    <dgm:pt modelId="{89A1D991-6E0A-418F-A024-309C075DB206}" type="parTrans" cxnId="{F34AD342-98A5-4F5A-85F2-98A330465175}">
      <dgm:prSet/>
      <dgm:spPr/>
      <dgm:t>
        <a:bodyPr/>
        <a:lstStyle/>
        <a:p>
          <a:endParaRPr lang="es-ES"/>
        </a:p>
      </dgm:t>
    </dgm:pt>
    <dgm:pt modelId="{E7247D2D-CD1B-4C0C-9D90-4F9E6CA7EEC0}" type="sibTrans" cxnId="{F34AD342-98A5-4F5A-85F2-98A330465175}">
      <dgm:prSet/>
      <dgm:spPr/>
      <dgm:t>
        <a:bodyPr/>
        <a:lstStyle/>
        <a:p>
          <a:endParaRPr lang="es-ES"/>
        </a:p>
      </dgm:t>
    </dgm:pt>
    <dgm:pt modelId="{DBB4AF4C-D427-485C-A09F-D4960A6A522F}">
      <dgm:prSet phldrT="[Texto]"/>
      <dgm:spPr>
        <a:solidFill>
          <a:schemeClr val="tx2">
            <a:lumMod val="40000"/>
            <a:lumOff val="60000"/>
          </a:schemeClr>
        </a:solidFill>
      </dgm:spPr>
      <dgm:t>
        <a:bodyPr/>
        <a:lstStyle/>
        <a:p>
          <a:endParaRPr lang="es-ES" dirty="0"/>
        </a:p>
      </dgm:t>
    </dgm:pt>
    <dgm:pt modelId="{65934101-F679-4662-9907-0748F1089F7D}" type="parTrans" cxnId="{03913AC0-B2F3-4891-9EA4-FF89B56B57EB}">
      <dgm:prSet/>
      <dgm:spPr/>
      <dgm:t>
        <a:bodyPr/>
        <a:lstStyle/>
        <a:p>
          <a:endParaRPr lang="es-ES"/>
        </a:p>
      </dgm:t>
    </dgm:pt>
    <dgm:pt modelId="{48466301-398B-4C40-9D96-ED9015D82BC4}" type="sibTrans" cxnId="{03913AC0-B2F3-4891-9EA4-FF89B56B57EB}">
      <dgm:prSet/>
      <dgm:spPr/>
      <dgm:t>
        <a:bodyPr/>
        <a:lstStyle/>
        <a:p>
          <a:endParaRPr lang="es-ES"/>
        </a:p>
      </dgm:t>
    </dgm:pt>
    <dgm:pt modelId="{9E3B6C70-9A6A-4523-9545-A973D4FC90F2}">
      <dgm:prSet phldrT="[Texto]" custT="1"/>
      <dgm:spPr>
        <a:solidFill>
          <a:schemeClr val="tx2">
            <a:lumMod val="40000"/>
            <a:lumOff val="60000"/>
          </a:schemeClr>
        </a:solidFill>
        <a:ln>
          <a:solidFill>
            <a:schemeClr val="tx2">
              <a:lumMod val="20000"/>
              <a:lumOff val="80000"/>
            </a:schemeClr>
          </a:solidFill>
        </a:ln>
      </dgm:spPr>
      <dgm:t>
        <a:bodyPr/>
        <a:lstStyle/>
        <a:p>
          <a:r>
            <a:rPr lang="es-ES" sz="1800" dirty="0"/>
            <a:t> </a:t>
          </a:r>
          <a:endParaRPr lang="es-ES" sz="1900" dirty="0">
            <a:latin typeface="Times New Roman" pitchFamily="18" charset="0"/>
            <a:cs typeface="Times New Roman" pitchFamily="18" charset="0"/>
          </a:endParaRPr>
        </a:p>
      </dgm:t>
    </dgm:pt>
    <dgm:pt modelId="{92C1F0F0-F767-4EDB-A13F-CC4EE96011C1}" type="parTrans" cxnId="{5C117D02-61C6-42D3-8B45-7E07EFCDDB44}">
      <dgm:prSet/>
      <dgm:spPr/>
      <dgm:t>
        <a:bodyPr/>
        <a:lstStyle/>
        <a:p>
          <a:endParaRPr lang="es-ES"/>
        </a:p>
      </dgm:t>
    </dgm:pt>
    <dgm:pt modelId="{BEB0CEE9-2D0C-41CA-ABE1-1598CF66FDF3}" type="sibTrans" cxnId="{5C117D02-61C6-42D3-8B45-7E07EFCDDB44}">
      <dgm:prSet/>
      <dgm:spPr/>
      <dgm:t>
        <a:bodyPr/>
        <a:lstStyle/>
        <a:p>
          <a:endParaRPr lang="es-ES"/>
        </a:p>
      </dgm:t>
    </dgm:pt>
    <dgm:pt modelId="{14E9C638-F403-4B88-B9D6-E88F92204760}">
      <dgm:prSet phldrT="[Texto]"/>
      <dgm:spPr>
        <a:solidFill>
          <a:schemeClr val="accent1">
            <a:lumMod val="60000"/>
            <a:lumOff val="40000"/>
          </a:schemeClr>
        </a:solidFill>
        <a:ln>
          <a:solidFill>
            <a:schemeClr val="tx2">
              <a:lumMod val="20000"/>
              <a:lumOff val="80000"/>
            </a:schemeClr>
          </a:solidFill>
        </a:ln>
      </dgm:spPr>
      <dgm:t>
        <a:bodyPr/>
        <a:lstStyle/>
        <a:p>
          <a:endParaRPr lang="es-ES" dirty="0">
            <a:latin typeface="Times New Roman" pitchFamily="18" charset="0"/>
            <a:cs typeface="Times New Roman" pitchFamily="18" charset="0"/>
          </a:endParaRPr>
        </a:p>
      </dgm:t>
    </dgm:pt>
    <dgm:pt modelId="{EB7BF30A-B27D-4600-8E38-988CDE21DD3F}" type="parTrans" cxnId="{3984C634-1935-496D-B26B-6973B52066B3}">
      <dgm:prSet/>
      <dgm:spPr/>
      <dgm:t>
        <a:bodyPr/>
        <a:lstStyle/>
        <a:p>
          <a:endParaRPr lang="es-ES"/>
        </a:p>
      </dgm:t>
    </dgm:pt>
    <dgm:pt modelId="{896DEF2A-74AB-4AB7-8665-D088BC3EEF45}" type="sibTrans" cxnId="{3984C634-1935-496D-B26B-6973B52066B3}">
      <dgm:prSet/>
      <dgm:spPr/>
      <dgm:t>
        <a:bodyPr/>
        <a:lstStyle/>
        <a:p>
          <a:endParaRPr lang="es-ES"/>
        </a:p>
      </dgm:t>
    </dgm:pt>
    <dgm:pt modelId="{1CCBAB7E-CDAF-459C-BC89-3476BE0C0B27}">
      <dgm:prSet phldrT="[Texto]"/>
      <dgm:spPr>
        <a:solidFill>
          <a:schemeClr val="tx2"/>
        </a:solidFill>
        <a:ln>
          <a:solidFill>
            <a:schemeClr val="tx2">
              <a:lumMod val="20000"/>
              <a:lumOff val="80000"/>
            </a:schemeClr>
          </a:solidFill>
        </a:ln>
      </dgm:spPr>
      <dgm:t>
        <a:bodyPr/>
        <a:lstStyle/>
        <a:p>
          <a:r>
            <a:rPr lang="es-ES" dirty="0">
              <a:latin typeface="Times New Roman" pitchFamily="18" charset="0"/>
              <a:cs typeface="Times New Roman" pitchFamily="18" charset="0"/>
            </a:rPr>
            <a:t>Paso 5</a:t>
          </a:r>
        </a:p>
      </dgm:t>
    </dgm:pt>
    <dgm:pt modelId="{D0BA7D41-67F2-41E3-A878-FBB71DE82261}" type="parTrans" cxnId="{2C396ADA-5403-4AA8-8EC9-4C25846DB538}">
      <dgm:prSet/>
      <dgm:spPr/>
      <dgm:t>
        <a:bodyPr/>
        <a:lstStyle/>
        <a:p>
          <a:endParaRPr lang="es-ES"/>
        </a:p>
      </dgm:t>
    </dgm:pt>
    <dgm:pt modelId="{0BFF4490-C6E4-47E1-AB54-7DC16D7A714B}" type="sibTrans" cxnId="{2C396ADA-5403-4AA8-8EC9-4C25846DB538}">
      <dgm:prSet/>
      <dgm:spPr/>
      <dgm:t>
        <a:bodyPr/>
        <a:lstStyle/>
        <a:p>
          <a:endParaRPr lang="es-ES"/>
        </a:p>
      </dgm:t>
    </dgm:pt>
    <dgm:pt modelId="{D067D182-7467-4F2E-B17A-BC25CF2CB4D0}">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2F742C27-648E-4A12-85FF-CA8CC598EDB9}" type="parTrans" cxnId="{D9BC8FF0-87D5-4C44-9C12-8E69D959BDC9}">
      <dgm:prSet/>
      <dgm:spPr/>
      <dgm:t>
        <a:bodyPr/>
        <a:lstStyle/>
        <a:p>
          <a:endParaRPr lang="es-ES"/>
        </a:p>
      </dgm:t>
    </dgm:pt>
    <dgm:pt modelId="{82D8802C-82C0-4F6B-A80F-BCC3CCAF6719}" type="sibTrans" cxnId="{D9BC8FF0-87D5-4C44-9C12-8E69D959BDC9}">
      <dgm:prSet/>
      <dgm:spPr/>
      <dgm:t>
        <a:bodyPr/>
        <a:lstStyle/>
        <a:p>
          <a:endParaRPr lang="es-ES"/>
        </a:p>
      </dgm:t>
    </dgm:pt>
    <dgm:pt modelId="{62FE84D8-952B-4DB4-BBC9-3B172FD6CEED}">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BB1C23F7-1762-4A16-A740-9FCCD3BAD54A}" type="parTrans" cxnId="{421CA6E3-D2CF-44C4-BE09-EAAFB73D0105}">
      <dgm:prSet/>
      <dgm:spPr/>
      <dgm:t>
        <a:bodyPr/>
        <a:lstStyle/>
        <a:p>
          <a:endParaRPr lang="es-ES"/>
        </a:p>
      </dgm:t>
    </dgm:pt>
    <dgm:pt modelId="{DD4E188E-940D-4507-9DB1-F950592FDCF2}" type="sibTrans" cxnId="{421CA6E3-D2CF-44C4-BE09-EAAFB73D0105}">
      <dgm:prSet/>
      <dgm:spPr/>
      <dgm:t>
        <a:bodyPr/>
        <a:lstStyle/>
        <a:p>
          <a:endParaRPr lang="es-ES"/>
        </a:p>
      </dgm:t>
    </dgm:pt>
    <dgm:pt modelId="{177CB769-878B-4A05-BB8D-D50486BC3D83}" type="pres">
      <dgm:prSet presAssocID="{DBEA7225-B2FD-45A3-8E2C-D99F88280F55}" presName="Name0" presStyleCnt="0">
        <dgm:presLayoutVars>
          <dgm:dir/>
          <dgm:resizeHandles val="exact"/>
        </dgm:presLayoutVars>
      </dgm:prSet>
      <dgm:spPr/>
    </dgm:pt>
    <dgm:pt modelId="{647322DB-3349-4D66-A354-DF3CA83B0E70}" type="pres">
      <dgm:prSet presAssocID="{ED45676F-3654-47BB-BC76-AF8BFB563B54}" presName="parTxOnly" presStyleLbl="node1" presStyleIdx="0" presStyleCnt="7">
        <dgm:presLayoutVars>
          <dgm:bulletEnabled val="1"/>
        </dgm:presLayoutVars>
      </dgm:prSet>
      <dgm:spPr/>
    </dgm:pt>
    <dgm:pt modelId="{750FCAE8-4505-413F-BB97-E5BD19306CEC}" type="pres">
      <dgm:prSet presAssocID="{E7247D2D-CD1B-4C0C-9D90-4F9E6CA7EEC0}" presName="parSpace" presStyleCnt="0"/>
      <dgm:spPr/>
    </dgm:pt>
    <dgm:pt modelId="{F2470A1E-F635-4447-BD58-3A925C08EE18}" type="pres">
      <dgm:prSet presAssocID="{DBB4AF4C-D427-485C-A09F-D4960A6A522F}" presName="parTxOnly" presStyleLbl="node1" presStyleIdx="1" presStyleCnt="7">
        <dgm:presLayoutVars>
          <dgm:bulletEnabled val="1"/>
        </dgm:presLayoutVars>
      </dgm:prSet>
      <dgm:spPr/>
    </dgm:pt>
    <dgm:pt modelId="{56043BD7-7C25-4643-8341-ADE4986FFDA2}" type="pres">
      <dgm:prSet presAssocID="{48466301-398B-4C40-9D96-ED9015D82BC4}" presName="parSpace" presStyleCnt="0"/>
      <dgm:spPr/>
    </dgm:pt>
    <dgm:pt modelId="{F3A1F2B0-275A-4FF5-AEBD-44DF6F505E77}" type="pres">
      <dgm:prSet presAssocID="{9E3B6C70-9A6A-4523-9545-A973D4FC90F2}" presName="parTxOnly" presStyleLbl="node1" presStyleIdx="2" presStyleCnt="7">
        <dgm:presLayoutVars>
          <dgm:bulletEnabled val="1"/>
        </dgm:presLayoutVars>
      </dgm:prSet>
      <dgm:spPr/>
    </dgm:pt>
    <dgm:pt modelId="{8D449619-DAB2-42B2-90BA-AACB9CD464FD}" type="pres">
      <dgm:prSet presAssocID="{BEB0CEE9-2D0C-41CA-ABE1-1598CF66FDF3}" presName="parSpace" presStyleCnt="0"/>
      <dgm:spPr/>
    </dgm:pt>
    <dgm:pt modelId="{5398BF63-6BB4-4914-A75B-A8BB1F77C2CD}" type="pres">
      <dgm:prSet presAssocID="{14E9C638-F403-4B88-B9D6-E88F92204760}" presName="parTxOnly" presStyleLbl="node1" presStyleIdx="3" presStyleCnt="7">
        <dgm:presLayoutVars>
          <dgm:bulletEnabled val="1"/>
        </dgm:presLayoutVars>
      </dgm:prSet>
      <dgm:spPr/>
    </dgm:pt>
    <dgm:pt modelId="{D9A00DE4-8C3B-407E-B396-B8EAAE80F155}" type="pres">
      <dgm:prSet presAssocID="{896DEF2A-74AB-4AB7-8665-D088BC3EEF45}" presName="parSpace" presStyleCnt="0"/>
      <dgm:spPr/>
    </dgm:pt>
    <dgm:pt modelId="{3897D69E-85E9-40FB-98CA-3BE17CD9C0E8}" type="pres">
      <dgm:prSet presAssocID="{1CCBAB7E-CDAF-459C-BC89-3476BE0C0B27}" presName="parTxOnly" presStyleLbl="node1" presStyleIdx="4" presStyleCnt="7">
        <dgm:presLayoutVars>
          <dgm:bulletEnabled val="1"/>
        </dgm:presLayoutVars>
      </dgm:prSet>
      <dgm:spPr/>
    </dgm:pt>
    <dgm:pt modelId="{ED8AB2CD-95C6-4F18-85C6-46574AC505AA}" type="pres">
      <dgm:prSet presAssocID="{0BFF4490-C6E4-47E1-AB54-7DC16D7A714B}" presName="parSpace" presStyleCnt="0"/>
      <dgm:spPr/>
    </dgm:pt>
    <dgm:pt modelId="{F6F64DD3-C322-44D8-BC26-E0D9B53A6648}" type="pres">
      <dgm:prSet presAssocID="{D067D182-7467-4F2E-B17A-BC25CF2CB4D0}" presName="parTxOnly" presStyleLbl="node1" presStyleIdx="5" presStyleCnt="7">
        <dgm:presLayoutVars>
          <dgm:bulletEnabled val="1"/>
        </dgm:presLayoutVars>
      </dgm:prSet>
      <dgm:spPr/>
    </dgm:pt>
    <dgm:pt modelId="{22E08E56-3C0B-4439-B898-2C7A59B0CF4B}" type="pres">
      <dgm:prSet presAssocID="{82D8802C-82C0-4F6B-A80F-BCC3CCAF6719}" presName="parSpace" presStyleCnt="0"/>
      <dgm:spPr/>
    </dgm:pt>
    <dgm:pt modelId="{56B2B12D-82CF-43BD-A28E-A29DD94AEBA2}" type="pres">
      <dgm:prSet presAssocID="{62FE84D8-952B-4DB4-BBC9-3B172FD6CEED}" presName="parTxOnly" presStyleLbl="node1" presStyleIdx="6" presStyleCnt="7">
        <dgm:presLayoutVars>
          <dgm:bulletEnabled val="1"/>
        </dgm:presLayoutVars>
      </dgm:prSet>
      <dgm:spPr/>
    </dgm:pt>
  </dgm:ptLst>
  <dgm:cxnLst>
    <dgm:cxn modelId="{5C117D02-61C6-42D3-8B45-7E07EFCDDB44}" srcId="{DBEA7225-B2FD-45A3-8E2C-D99F88280F55}" destId="{9E3B6C70-9A6A-4523-9545-A973D4FC90F2}" srcOrd="2" destOrd="0" parTransId="{92C1F0F0-F767-4EDB-A13F-CC4EE96011C1}" sibTransId="{BEB0CEE9-2D0C-41CA-ABE1-1598CF66FDF3}"/>
    <dgm:cxn modelId="{74B66E21-DBB4-4037-A80D-DBD199690A6C}" type="presOf" srcId="{DBB4AF4C-D427-485C-A09F-D4960A6A522F}" destId="{F2470A1E-F635-4447-BD58-3A925C08EE18}" srcOrd="0" destOrd="0" presId="urn:microsoft.com/office/officeart/2005/8/layout/hChevron3"/>
    <dgm:cxn modelId="{EBA74A29-2095-4EBA-B9E8-45DB6AC31A88}" type="presOf" srcId="{DBEA7225-B2FD-45A3-8E2C-D99F88280F55}" destId="{177CB769-878B-4A05-BB8D-D50486BC3D83}" srcOrd="0" destOrd="0" presId="urn:microsoft.com/office/officeart/2005/8/layout/hChevron3"/>
    <dgm:cxn modelId="{3984C634-1935-496D-B26B-6973B52066B3}" srcId="{DBEA7225-B2FD-45A3-8E2C-D99F88280F55}" destId="{14E9C638-F403-4B88-B9D6-E88F92204760}" srcOrd="3" destOrd="0" parTransId="{EB7BF30A-B27D-4600-8E38-988CDE21DD3F}" sibTransId="{896DEF2A-74AB-4AB7-8665-D088BC3EEF45}"/>
    <dgm:cxn modelId="{45F8F535-AFA7-4BC3-9811-AC5F3F04D8A4}" type="presOf" srcId="{62FE84D8-952B-4DB4-BBC9-3B172FD6CEED}" destId="{56B2B12D-82CF-43BD-A28E-A29DD94AEBA2}" srcOrd="0" destOrd="0" presId="urn:microsoft.com/office/officeart/2005/8/layout/hChevron3"/>
    <dgm:cxn modelId="{C1E8BA37-3D94-4B18-9537-1F24D2AD6D20}" type="presOf" srcId="{9E3B6C70-9A6A-4523-9545-A973D4FC90F2}" destId="{F3A1F2B0-275A-4FF5-AEBD-44DF6F505E77}" srcOrd="0" destOrd="0" presId="urn:microsoft.com/office/officeart/2005/8/layout/hChevron3"/>
    <dgm:cxn modelId="{F34AD342-98A5-4F5A-85F2-98A330465175}" srcId="{DBEA7225-B2FD-45A3-8E2C-D99F88280F55}" destId="{ED45676F-3654-47BB-BC76-AF8BFB563B54}" srcOrd="0" destOrd="0" parTransId="{89A1D991-6E0A-418F-A024-309C075DB206}" sibTransId="{E7247D2D-CD1B-4C0C-9D90-4F9E6CA7EEC0}"/>
    <dgm:cxn modelId="{374D1085-45E2-4096-943B-B7F71562E736}" type="presOf" srcId="{D067D182-7467-4F2E-B17A-BC25CF2CB4D0}" destId="{F6F64DD3-C322-44D8-BC26-E0D9B53A6648}" srcOrd="0" destOrd="0" presId="urn:microsoft.com/office/officeart/2005/8/layout/hChevron3"/>
    <dgm:cxn modelId="{39995E8E-F5F8-4C79-9021-EE9D6730FF3C}" type="presOf" srcId="{1CCBAB7E-CDAF-459C-BC89-3476BE0C0B27}" destId="{3897D69E-85E9-40FB-98CA-3BE17CD9C0E8}" srcOrd="0" destOrd="0" presId="urn:microsoft.com/office/officeart/2005/8/layout/hChevron3"/>
    <dgm:cxn modelId="{88422F9C-3B03-46E5-9C71-22939471DDA8}" type="presOf" srcId="{14E9C638-F403-4B88-B9D6-E88F92204760}" destId="{5398BF63-6BB4-4914-A75B-A8BB1F77C2CD}" srcOrd="0" destOrd="0" presId="urn:microsoft.com/office/officeart/2005/8/layout/hChevron3"/>
    <dgm:cxn modelId="{03913AC0-B2F3-4891-9EA4-FF89B56B57EB}" srcId="{DBEA7225-B2FD-45A3-8E2C-D99F88280F55}" destId="{DBB4AF4C-D427-485C-A09F-D4960A6A522F}" srcOrd="1" destOrd="0" parTransId="{65934101-F679-4662-9907-0748F1089F7D}" sibTransId="{48466301-398B-4C40-9D96-ED9015D82BC4}"/>
    <dgm:cxn modelId="{6A864ED4-CCBE-4F8F-9F16-9209177613BE}" type="presOf" srcId="{ED45676F-3654-47BB-BC76-AF8BFB563B54}" destId="{647322DB-3349-4D66-A354-DF3CA83B0E70}" srcOrd="0" destOrd="0" presId="urn:microsoft.com/office/officeart/2005/8/layout/hChevron3"/>
    <dgm:cxn modelId="{2C396ADA-5403-4AA8-8EC9-4C25846DB538}" srcId="{DBEA7225-B2FD-45A3-8E2C-D99F88280F55}" destId="{1CCBAB7E-CDAF-459C-BC89-3476BE0C0B27}" srcOrd="4" destOrd="0" parTransId="{D0BA7D41-67F2-41E3-A878-FBB71DE82261}" sibTransId="{0BFF4490-C6E4-47E1-AB54-7DC16D7A714B}"/>
    <dgm:cxn modelId="{421CA6E3-D2CF-44C4-BE09-EAAFB73D0105}" srcId="{DBEA7225-B2FD-45A3-8E2C-D99F88280F55}" destId="{62FE84D8-952B-4DB4-BBC9-3B172FD6CEED}" srcOrd="6" destOrd="0" parTransId="{BB1C23F7-1762-4A16-A740-9FCCD3BAD54A}" sibTransId="{DD4E188E-940D-4507-9DB1-F950592FDCF2}"/>
    <dgm:cxn modelId="{D9BC8FF0-87D5-4C44-9C12-8E69D959BDC9}" srcId="{DBEA7225-B2FD-45A3-8E2C-D99F88280F55}" destId="{D067D182-7467-4F2E-B17A-BC25CF2CB4D0}" srcOrd="5" destOrd="0" parTransId="{2F742C27-648E-4A12-85FF-CA8CC598EDB9}" sibTransId="{82D8802C-82C0-4F6B-A80F-BCC3CCAF6719}"/>
    <dgm:cxn modelId="{7702EBD3-BF1B-4FBC-8BB2-6A101452FA02}" type="presParOf" srcId="{177CB769-878B-4A05-BB8D-D50486BC3D83}" destId="{647322DB-3349-4D66-A354-DF3CA83B0E70}" srcOrd="0" destOrd="0" presId="urn:microsoft.com/office/officeart/2005/8/layout/hChevron3"/>
    <dgm:cxn modelId="{3BE01B99-525B-46CE-A2F4-448C4A8BAE07}" type="presParOf" srcId="{177CB769-878B-4A05-BB8D-D50486BC3D83}" destId="{750FCAE8-4505-413F-BB97-E5BD19306CEC}" srcOrd="1" destOrd="0" presId="urn:microsoft.com/office/officeart/2005/8/layout/hChevron3"/>
    <dgm:cxn modelId="{65131F2C-DF3C-450C-B307-62F71DA68F93}" type="presParOf" srcId="{177CB769-878B-4A05-BB8D-D50486BC3D83}" destId="{F2470A1E-F635-4447-BD58-3A925C08EE18}" srcOrd="2" destOrd="0" presId="urn:microsoft.com/office/officeart/2005/8/layout/hChevron3"/>
    <dgm:cxn modelId="{C7959526-C8B3-4272-92BC-253F507C52E8}" type="presParOf" srcId="{177CB769-878B-4A05-BB8D-D50486BC3D83}" destId="{56043BD7-7C25-4643-8341-ADE4986FFDA2}" srcOrd="3" destOrd="0" presId="urn:microsoft.com/office/officeart/2005/8/layout/hChevron3"/>
    <dgm:cxn modelId="{3901FB42-09EB-4F6E-A45E-C1C6EB750788}" type="presParOf" srcId="{177CB769-878B-4A05-BB8D-D50486BC3D83}" destId="{F3A1F2B0-275A-4FF5-AEBD-44DF6F505E77}" srcOrd="4" destOrd="0" presId="urn:microsoft.com/office/officeart/2005/8/layout/hChevron3"/>
    <dgm:cxn modelId="{94780189-59C5-40AD-9C6B-AEDF2BE80BC1}" type="presParOf" srcId="{177CB769-878B-4A05-BB8D-D50486BC3D83}" destId="{8D449619-DAB2-42B2-90BA-AACB9CD464FD}" srcOrd="5" destOrd="0" presId="urn:microsoft.com/office/officeart/2005/8/layout/hChevron3"/>
    <dgm:cxn modelId="{A5B13C94-20DD-44F6-9959-7DBA6CC9A5BF}" type="presParOf" srcId="{177CB769-878B-4A05-BB8D-D50486BC3D83}" destId="{5398BF63-6BB4-4914-A75B-A8BB1F77C2CD}" srcOrd="6" destOrd="0" presId="urn:microsoft.com/office/officeart/2005/8/layout/hChevron3"/>
    <dgm:cxn modelId="{A14568E1-4AD4-4282-A932-D76949294D3B}" type="presParOf" srcId="{177CB769-878B-4A05-BB8D-D50486BC3D83}" destId="{D9A00DE4-8C3B-407E-B396-B8EAAE80F155}" srcOrd="7" destOrd="0" presId="urn:microsoft.com/office/officeart/2005/8/layout/hChevron3"/>
    <dgm:cxn modelId="{88ABC266-B4E2-4485-9F48-DD8B34E55B4E}" type="presParOf" srcId="{177CB769-878B-4A05-BB8D-D50486BC3D83}" destId="{3897D69E-85E9-40FB-98CA-3BE17CD9C0E8}" srcOrd="8" destOrd="0" presId="urn:microsoft.com/office/officeart/2005/8/layout/hChevron3"/>
    <dgm:cxn modelId="{1E687BC7-BC1E-4784-9004-EB9A1057FF8B}" type="presParOf" srcId="{177CB769-878B-4A05-BB8D-D50486BC3D83}" destId="{ED8AB2CD-95C6-4F18-85C6-46574AC505AA}" srcOrd="9" destOrd="0" presId="urn:microsoft.com/office/officeart/2005/8/layout/hChevron3"/>
    <dgm:cxn modelId="{E184D1C9-11D1-4233-9857-1314909BA0F1}" type="presParOf" srcId="{177CB769-878B-4A05-BB8D-D50486BC3D83}" destId="{F6F64DD3-C322-44D8-BC26-E0D9B53A6648}" srcOrd="10" destOrd="0" presId="urn:microsoft.com/office/officeart/2005/8/layout/hChevron3"/>
    <dgm:cxn modelId="{4F10CA0A-56B5-4517-9B8B-03A235AA049A}" type="presParOf" srcId="{177CB769-878B-4A05-BB8D-D50486BC3D83}" destId="{22E08E56-3C0B-4439-B898-2C7A59B0CF4B}" srcOrd="11" destOrd="0" presId="urn:microsoft.com/office/officeart/2005/8/layout/hChevron3"/>
    <dgm:cxn modelId="{BD3C8297-7489-47B6-89DD-0F56D587CE63}" type="presParOf" srcId="{177CB769-878B-4A05-BB8D-D50486BC3D83}" destId="{56B2B12D-82CF-43BD-A28E-A29DD94AEBA2}" srcOrd="12"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BEA7225-B2FD-45A3-8E2C-D99F88280F55}" type="doc">
      <dgm:prSet loTypeId="urn:microsoft.com/office/officeart/2005/8/layout/hChevron3" loCatId="process" qsTypeId="urn:microsoft.com/office/officeart/2005/8/quickstyle/simple1" qsCatId="simple" csTypeId="urn:microsoft.com/office/officeart/2005/8/colors/accent0_3" csCatId="mainScheme" phldr="1"/>
      <dgm:spPr/>
    </dgm:pt>
    <dgm:pt modelId="{ED45676F-3654-47BB-BC76-AF8BFB563B54}">
      <dgm:prSet phldrT="[Texto]" custT="1"/>
      <dgm:spPr>
        <a:solidFill>
          <a:schemeClr val="tx2">
            <a:lumMod val="40000"/>
            <a:lumOff val="60000"/>
          </a:schemeClr>
        </a:solidFill>
      </dgm:spPr>
      <dgm:t>
        <a:bodyPr/>
        <a:lstStyle/>
        <a:p>
          <a:endParaRPr lang="es-ES" sz="2000" dirty="0">
            <a:latin typeface="Times New Roman" pitchFamily="18" charset="0"/>
            <a:cs typeface="Times New Roman" pitchFamily="18" charset="0"/>
          </a:endParaRPr>
        </a:p>
      </dgm:t>
    </dgm:pt>
    <dgm:pt modelId="{89A1D991-6E0A-418F-A024-309C075DB206}" type="parTrans" cxnId="{F34AD342-98A5-4F5A-85F2-98A330465175}">
      <dgm:prSet/>
      <dgm:spPr/>
      <dgm:t>
        <a:bodyPr/>
        <a:lstStyle/>
        <a:p>
          <a:endParaRPr lang="es-ES"/>
        </a:p>
      </dgm:t>
    </dgm:pt>
    <dgm:pt modelId="{E7247D2D-CD1B-4C0C-9D90-4F9E6CA7EEC0}" type="sibTrans" cxnId="{F34AD342-98A5-4F5A-85F2-98A330465175}">
      <dgm:prSet/>
      <dgm:spPr/>
      <dgm:t>
        <a:bodyPr/>
        <a:lstStyle/>
        <a:p>
          <a:endParaRPr lang="es-ES"/>
        </a:p>
      </dgm:t>
    </dgm:pt>
    <dgm:pt modelId="{DBB4AF4C-D427-485C-A09F-D4960A6A522F}">
      <dgm:prSet phldrT="[Texto]"/>
      <dgm:spPr>
        <a:solidFill>
          <a:schemeClr val="tx2">
            <a:lumMod val="40000"/>
            <a:lumOff val="60000"/>
          </a:schemeClr>
        </a:solidFill>
      </dgm:spPr>
      <dgm:t>
        <a:bodyPr/>
        <a:lstStyle/>
        <a:p>
          <a:endParaRPr lang="es-ES" dirty="0"/>
        </a:p>
      </dgm:t>
    </dgm:pt>
    <dgm:pt modelId="{65934101-F679-4662-9907-0748F1089F7D}" type="parTrans" cxnId="{03913AC0-B2F3-4891-9EA4-FF89B56B57EB}">
      <dgm:prSet/>
      <dgm:spPr/>
      <dgm:t>
        <a:bodyPr/>
        <a:lstStyle/>
        <a:p>
          <a:endParaRPr lang="es-ES"/>
        </a:p>
      </dgm:t>
    </dgm:pt>
    <dgm:pt modelId="{48466301-398B-4C40-9D96-ED9015D82BC4}" type="sibTrans" cxnId="{03913AC0-B2F3-4891-9EA4-FF89B56B57EB}">
      <dgm:prSet/>
      <dgm:spPr/>
      <dgm:t>
        <a:bodyPr/>
        <a:lstStyle/>
        <a:p>
          <a:endParaRPr lang="es-ES"/>
        </a:p>
      </dgm:t>
    </dgm:pt>
    <dgm:pt modelId="{9E3B6C70-9A6A-4523-9545-A973D4FC90F2}">
      <dgm:prSet phldrT="[Texto]" custT="1"/>
      <dgm:spPr>
        <a:solidFill>
          <a:schemeClr val="tx2">
            <a:lumMod val="40000"/>
            <a:lumOff val="60000"/>
          </a:schemeClr>
        </a:solidFill>
        <a:ln>
          <a:solidFill>
            <a:schemeClr val="tx2">
              <a:lumMod val="20000"/>
              <a:lumOff val="80000"/>
            </a:schemeClr>
          </a:solidFill>
        </a:ln>
      </dgm:spPr>
      <dgm:t>
        <a:bodyPr/>
        <a:lstStyle/>
        <a:p>
          <a:r>
            <a:rPr lang="es-ES" sz="1800" dirty="0"/>
            <a:t> </a:t>
          </a:r>
          <a:endParaRPr lang="es-ES" sz="1900" dirty="0">
            <a:latin typeface="Times New Roman" pitchFamily="18" charset="0"/>
            <a:cs typeface="Times New Roman" pitchFamily="18" charset="0"/>
          </a:endParaRPr>
        </a:p>
      </dgm:t>
    </dgm:pt>
    <dgm:pt modelId="{92C1F0F0-F767-4EDB-A13F-CC4EE96011C1}" type="parTrans" cxnId="{5C117D02-61C6-42D3-8B45-7E07EFCDDB44}">
      <dgm:prSet/>
      <dgm:spPr/>
      <dgm:t>
        <a:bodyPr/>
        <a:lstStyle/>
        <a:p>
          <a:endParaRPr lang="es-ES"/>
        </a:p>
      </dgm:t>
    </dgm:pt>
    <dgm:pt modelId="{BEB0CEE9-2D0C-41CA-ABE1-1598CF66FDF3}" type="sibTrans" cxnId="{5C117D02-61C6-42D3-8B45-7E07EFCDDB44}">
      <dgm:prSet/>
      <dgm:spPr/>
      <dgm:t>
        <a:bodyPr/>
        <a:lstStyle/>
        <a:p>
          <a:endParaRPr lang="es-ES"/>
        </a:p>
      </dgm:t>
    </dgm:pt>
    <dgm:pt modelId="{14E9C638-F403-4B88-B9D6-E88F92204760}">
      <dgm:prSet phldrT="[Texto]"/>
      <dgm:spPr>
        <a:solidFill>
          <a:schemeClr val="accent1">
            <a:lumMod val="60000"/>
            <a:lumOff val="40000"/>
          </a:schemeClr>
        </a:solidFill>
        <a:ln>
          <a:solidFill>
            <a:schemeClr val="tx2">
              <a:lumMod val="20000"/>
              <a:lumOff val="80000"/>
            </a:schemeClr>
          </a:solidFill>
        </a:ln>
      </dgm:spPr>
      <dgm:t>
        <a:bodyPr/>
        <a:lstStyle/>
        <a:p>
          <a:endParaRPr lang="es-ES" dirty="0">
            <a:latin typeface="Times New Roman" pitchFamily="18" charset="0"/>
            <a:cs typeface="Times New Roman" pitchFamily="18" charset="0"/>
          </a:endParaRPr>
        </a:p>
      </dgm:t>
    </dgm:pt>
    <dgm:pt modelId="{EB7BF30A-B27D-4600-8E38-988CDE21DD3F}" type="parTrans" cxnId="{3984C634-1935-496D-B26B-6973B52066B3}">
      <dgm:prSet/>
      <dgm:spPr/>
      <dgm:t>
        <a:bodyPr/>
        <a:lstStyle/>
        <a:p>
          <a:endParaRPr lang="es-ES"/>
        </a:p>
      </dgm:t>
    </dgm:pt>
    <dgm:pt modelId="{896DEF2A-74AB-4AB7-8665-D088BC3EEF45}" type="sibTrans" cxnId="{3984C634-1935-496D-B26B-6973B52066B3}">
      <dgm:prSet/>
      <dgm:spPr/>
      <dgm:t>
        <a:bodyPr/>
        <a:lstStyle/>
        <a:p>
          <a:endParaRPr lang="es-ES"/>
        </a:p>
      </dgm:t>
    </dgm:pt>
    <dgm:pt modelId="{1CCBAB7E-CDAF-459C-BC89-3476BE0C0B27}">
      <dgm:prSet phldrT="[Texto]"/>
      <dgm:spPr>
        <a:solidFill>
          <a:schemeClr val="tx2"/>
        </a:solidFill>
        <a:ln>
          <a:solidFill>
            <a:schemeClr val="tx2">
              <a:lumMod val="20000"/>
              <a:lumOff val="80000"/>
            </a:schemeClr>
          </a:solidFill>
        </a:ln>
      </dgm:spPr>
      <dgm:t>
        <a:bodyPr/>
        <a:lstStyle/>
        <a:p>
          <a:r>
            <a:rPr lang="es-ES" dirty="0">
              <a:latin typeface="Times New Roman" pitchFamily="18" charset="0"/>
              <a:cs typeface="Times New Roman" pitchFamily="18" charset="0"/>
            </a:rPr>
            <a:t>Paso 5</a:t>
          </a:r>
        </a:p>
      </dgm:t>
    </dgm:pt>
    <dgm:pt modelId="{D0BA7D41-67F2-41E3-A878-FBB71DE82261}" type="parTrans" cxnId="{2C396ADA-5403-4AA8-8EC9-4C25846DB538}">
      <dgm:prSet/>
      <dgm:spPr/>
      <dgm:t>
        <a:bodyPr/>
        <a:lstStyle/>
        <a:p>
          <a:endParaRPr lang="es-ES"/>
        </a:p>
      </dgm:t>
    </dgm:pt>
    <dgm:pt modelId="{0BFF4490-C6E4-47E1-AB54-7DC16D7A714B}" type="sibTrans" cxnId="{2C396ADA-5403-4AA8-8EC9-4C25846DB538}">
      <dgm:prSet/>
      <dgm:spPr/>
      <dgm:t>
        <a:bodyPr/>
        <a:lstStyle/>
        <a:p>
          <a:endParaRPr lang="es-ES"/>
        </a:p>
      </dgm:t>
    </dgm:pt>
    <dgm:pt modelId="{D067D182-7467-4F2E-B17A-BC25CF2CB4D0}">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2F742C27-648E-4A12-85FF-CA8CC598EDB9}" type="parTrans" cxnId="{D9BC8FF0-87D5-4C44-9C12-8E69D959BDC9}">
      <dgm:prSet/>
      <dgm:spPr/>
      <dgm:t>
        <a:bodyPr/>
        <a:lstStyle/>
        <a:p>
          <a:endParaRPr lang="es-ES"/>
        </a:p>
      </dgm:t>
    </dgm:pt>
    <dgm:pt modelId="{82D8802C-82C0-4F6B-A80F-BCC3CCAF6719}" type="sibTrans" cxnId="{D9BC8FF0-87D5-4C44-9C12-8E69D959BDC9}">
      <dgm:prSet/>
      <dgm:spPr/>
      <dgm:t>
        <a:bodyPr/>
        <a:lstStyle/>
        <a:p>
          <a:endParaRPr lang="es-ES"/>
        </a:p>
      </dgm:t>
    </dgm:pt>
    <dgm:pt modelId="{62FE84D8-952B-4DB4-BBC9-3B172FD6CEED}">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BB1C23F7-1762-4A16-A740-9FCCD3BAD54A}" type="parTrans" cxnId="{421CA6E3-D2CF-44C4-BE09-EAAFB73D0105}">
      <dgm:prSet/>
      <dgm:spPr/>
      <dgm:t>
        <a:bodyPr/>
        <a:lstStyle/>
        <a:p>
          <a:endParaRPr lang="es-ES"/>
        </a:p>
      </dgm:t>
    </dgm:pt>
    <dgm:pt modelId="{DD4E188E-940D-4507-9DB1-F950592FDCF2}" type="sibTrans" cxnId="{421CA6E3-D2CF-44C4-BE09-EAAFB73D0105}">
      <dgm:prSet/>
      <dgm:spPr/>
      <dgm:t>
        <a:bodyPr/>
        <a:lstStyle/>
        <a:p>
          <a:endParaRPr lang="es-ES"/>
        </a:p>
      </dgm:t>
    </dgm:pt>
    <dgm:pt modelId="{177CB769-878B-4A05-BB8D-D50486BC3D83}" type="pres">
      <dgm:prSet presAssocID="{DBEA7225-B2FD-45A3-8E2C-D99F88280F55}" presName="Name0" presStyleCnt="0">
        <dgm:presLayoutVars>
          <dgm:dir/>
          <dgm:resizeHandles val="exact"/>
        </dgm:presLayoutVars>
      </dgm:prSet>
      <dgm:spPr/>
    </dgm:pt>
    <dgm:pt modelId="{647322DB-3349-4D66-A354-DF3CA83B0E70}" type="pres">
      <dgm:prSet presAssocID="{ED45676F-3654-47BB-BC76-AF8BFB563B54}" presName="parTxOnly" presStyleLbl="node1" presStyleIdx="0" presStyleCnt="7">
        <dgm:presLayoutVars>
          <dgm:bulletEnabled val="1"/>
        </dgm:presLayoutVars>
      </dgm:prSet>
      <dgm:spPr/>
    </dgm:pt>
    <dgm:pt modelId="{750FCAE8-4505-413F-BB97-E5BD19306CEC}" type="pres">
      <dgm:prSet presAssocID="{E7247D2D-CD1B-4C0C-9D90-4F9E6CA7EEC0}" presName="parSpace" presStyleCnt="0"/>
      <dgm:spPr/>
    </dgm:pt>
    <dgm:pt modelId="{F2470A1E-F635-4447-BD58-3A925C08EE18}" type="pres">
      <dgm:prSet presAssocID="{DBB4AF4C-D427-485C-A09F-D4960A6A522F}" presName="parTxOnly" presStyleLbl="node1" presStyleIdx="1" presStyleCnt="7">
        <dgm:presLayoutVars>
          <dgm:bulletEnabled val="1"/>
        </dgm:presLayoutVars>
      </dgm:prSet>
      <dgm:spPr/>
    </dgm:pt>
    <dgm:pt modelId="{56043BD7-7C25-4643-8341-ADE4986FFDA2}" type="pres">
      <dgm:prSet presAssocID="{48466301-398B-4C40-9D96-ED9015D82BC4}" presName="parSpace" presStyleCnt="0"/>
      <dgm:spPr/>
    </dgm:pt>
    <dgm:pt modelId="{F3A1F2B0-275A-4FF5-AEBD-44DF6F505E77}" type="pres">
      <dgm:prSet presAssocID="{9E3B6C70-9A6A-4523-9545-A973D4FC90F2}" presName="parTxOnly" presStyleLbl="node1" presStyleIdx="2" presStyleCnt="7">
        <dgm:presLayoutVars>
          <dgm:bulletEnabled val="1"/>
        </dgm:presLayoutVars>
      </dgm:prSet>
      <dgm:spPr/>
    </dgm:pt>
    <dgm:pt modelId="{8D449619-DAB2-42B2-90BA-AACB9CD464FD}" type="pres">
      <dgm:prSet presAssocID="{BEB0CEE9-2D0C-41CA-ABE1-1598CF66FDF3}" presName="parSpace" presStyleCnt="0"/>
      <dgm:spPr/>
    </dgm:pt>
    <dgm:pt modelId="{5398BF63-6BB4-4914-A75B-A8BB1F77C2CD}" type="pres">
      <dgm:prSet presAssocID="{14E9C638-F403-4B88-B9D6-E88F92204760}" presName="parTxOnly" presStyleLbl="node1" presStyleIdx="3" presStyleCnt="7">
        <dgm:presLayoutVars>
          <dgm:bulletEnabled val="1"/>
        </dgm:presLayoutVars>
      </dgm:prSet>
      <dgm:spPr/>
    </dgm:pt>
    <dgm:pt modelId="{D9A00DE4-8C3B-407E-B396-B8EAAE80F155}" type="pres">
      <dgm:prSet presAssocID="{896DEF2A-74AB-4AB7-8665-D088BC3EEF45}" presName="parSpace" presStyleCnt="0"/>
      <dgm:spPr/>
    </dgm:pt>
    <dgm:pt modelId="{3897D69E-85E9-40FB-98CA-3BE17CD9C0E8}" type="pres">
      <dgm:prSet presAssocID="{1CCBAB7E-CDAF-459C-BC89-3476BE0C0B27}" presName="parTxOnly" presStyleLbl="node1" presStyleIdx="4" presStyleCnt="7">
        <dgm:presLayoutVars>
          <dgm:bulletEnabled val="1"/>
        </dgm:presLayoutVars>
      </dgm:prSet>
      <dgm:spPr/>
    </dgm:pt>
    <dgm:pt modelId="{ED8AB2CD-95C6-4F18-85C6-46574AC505AA}" type="pres">
      <dgm:prSet presAssocID="{0BFF4490-C6E4-47E1-AB54-7DC16D7A714B}" presName="parSpace" presStyleCnt="0"/>
      <dgm:spPr/>
    </dgm:pt>
    <dgm:pt modelId="{F6F64DD3-C322-44D8-BC26-E0D9B53A6648}" type="pres">
      <dgm:prSet presAssocID="{D067D182-7467-4F2E-B17A-BC25CF2CB4D0}" presName="parTxOnly" presStyleLbl="node1" presStyleIdx="5" presStyleCnt="7">
        <dgm:presLayoutVars>
          <dgm:bulletEnabled val="1"/>
        </dgm:presLayoutVars>
      </dgm:prSet>
      <dgm:spPr/>
    </dgm:pt>
    <dgm:pt modelId="{22E08E56-3C0B-4439-B898-2C7A59B0CF4B}" type="pres">
      <dgm:prSet presAssocID="{82D8802C-82C0-4F6B-A80F-BCC3CCAF6719}" presName="parSpace" presStyleCnt="0"/>
      <dgm:spPr/>
    </dgm:pt>
    <dgm:pt modelId="{56B2B12D-82CF-43BD-A28E-A29DD94AEBA2}" type="pres">
      <dgm:prSet presAssocID="{62FE84D8-952B-4DB4-BBC9-3B172FD6CEED}" presName="parTxOnly" presStyleLbl="node1" presStyleIdx="6" presStyleCnt="7">
        <dgm:presLayoutVars>
          <dgm:bulletEnabled val="1"/>
        </dgm:presLayoutVars>
      </dgm:prSet>
      <dgm:spPr/>
    </dgm:pt>
  </dgm:ptLst>
  <dgm:cxnLst>
    <dgm:cxn modelId="{5C117D02-61C6-42D3-8B45-7E07EFCDDB44}" srcId="{DBEA7225-B2FD-45A3-8E2C-D99F88280F55}" destId="{9E3B6C70-9A6A-4523-9545-A973D4FC90F2}" srcOrd="2" destOrd="0" parTransId="{92C1F0F0-F767-4EDB-A13F-CC4EE96011C1}" sibTransId="{BEB0CEE9-2D0C-41CA-ABE1-1598CF66FDF3}"/>
    <dgm:cxn modelId="{1F0F2510-D941-449D-825E-894F8B9893A7}" type="presOf" srcId="{1CCBAB7E-CDAF-459C-BC89-3476BE0C0B27}" destId="{3897D69E-85E9-40FB-98CA-3BE17CD9C0E8}" srcOrd="0" destOrd="0" presId="urn:microsoft.com/office/officeart/2005/8/layout/hChevron3"/>
    <dgm:cxn modelId="{0FFC8617-A617-4BBC-919C-3A550518ACCC}" type="presOf" srcId="{D067D182-7467-4F2E-B17A-BC25CF2CB4D0}" destId="{F6F64DD3-C322-44D8-BC26-E0D9B53A6648}" srcOrd="0" destOrd="0" presId="urn:microsoft.com/office/officeart/2005/8/layout/hChevron3"/>
    <dgm:cxn modelId="{3984C634-1935-496D-B26B-6973B52066B3}" srcId="{DBEA7225-B2FD-45A3-8E2C-D99F88280F55}" destId="{14E9C638-F403-4B88-B9D6-E88F92204760}" srcOrd="3" destOrd="0" parTransId="{EB7BF30A-B27D-4600-8E38-988CDE21DD3F}" sibTransId="{896DEF2A-74AB-4AB7-8665-D088BC3EEF45}"/>
    <dgm:cxn modelId="{B1FC7136-BAE8-4B07-AC0E-0138BEAE4508}" type="presOf" srcId="{9E3B6C70-9A6A-4523-9545-A973D4FC90F2}" destId="{F3A1F2B0-275A-4FF5-AEBD-44DF6F505E77}" srcOrd="0" destOrd="0" presId="urn:microsoft.com/office/officeart/2005/8/layout/hChevron3"/>
    <dgm:cxn modelId="{F34AD342-98A5-4F5A-85F2-98A330465175}" srcId="{DBEA7225-B2FD-45A3-8E2C-D99F88280F55}" destId="{ED45676F-3654-47BB-BC76-AF8BFB563B54}" srcOrd="0" destOrd="0" parTransId="{89A1D991-6E0A-418F-A024-309C075DB206}" sibTransId="{E7247D2D-CD1B-4C0C-9D90-4F9E6CA7EEC0}"/>
    <dgm:cxn modelId="{46407347-9431-44DF-B452-1E77E52538A7}" type="presOf" srcId="{DBB4AF4C-D427-485C-A09F-D4960A6A522F}" destId="{F2470A1E-F635-4447-BD58-3A925C08EE18}" srcOrd="0" destOrd="0" presId="urn:microsoft.com/office/officeart/2005/8/layout/hChevron3"/>
    <dgm:cxn modelId="{973EA75A-2C3B-4C6F-8834-9A9ADE383496}" type="presOf" srcId="{ED45676F-3654-47BB-BC76-AF8BFB563B54}" destId="{647322DB-3349-4D66-A354-DF3CA83B0E70}" srcOrd="0" destOrd="0" presId="urn:microsoft.com/office/officeart/2005/8/layout/hChevron3"/>
    <dgm:cxn modelId="{A5E0709E-5985-4525-B058-71E64C69A242}" type="presOf" srcId="{DBEA7225-B2FD-45A3-8E2C-D99F88280F55}" destId="{177CB769-878B-4A05-BB8D-D50486BC3D83}" srcOrd="0" destOrd="0" presId="urn:microsoft.com/office/officeart/2005/8/layout/hChevron3"/>
    <dgm:cxn modelId="{8B36F5B9-4889-4E37-8B63-24CC1A90618A}" type="presOf" srcId="{14E9C638-F403-4B88-B9D6-E88F92204760}" destId="{5398BF63-6BB4-4914-A75B-A8BB1F77C2CD}" srcOrd="0" destOrd="0" presId="urn:microsoft.com/office/officeart/2005/8/layout/hChevron3"/>
    <dgm:cxn modelId="{03913AC0-B2F3-4891-9EA4-FF89B56B57EB}" srcId="{DBEA7225-B2FD-45A3-8E2C-D99F88280F55}" destId="{DBB4AF4C-D427-485C-A09F-D4960A6A522F}" srcOrd="1" destOrd="0" parTransId="{65934101-F679-4662-9907-0748F1089F7D}" sibTransId="{48466301-398B-4C40-9D96-ED9015D82BC4}"/>
    <dgm:cxn modelId="{B923C6D1-7602-46F4-BE72-F5D9EE6B7B78}" type="presOf" srcId="{62FE84D8-952B-4DB4-BBC9-3B172FD6CEED}" destId="{56B2B12D-82CF-43BD-A28E-A29DD94AEBA2}" srcOrd="0" destOrd="0" presId="urn:microsoft.com/office/officeart/2005/8/layout/hChevron3"/>
    <dgm:cxn modelId="{2C396ADA-5403-4AA8-8EC9-4C25846DB538}" srcId="{DBEA7225-B2FD-45A3-8E2C-D99F88280F55}" destId="{1CCBAB7E-CDAF-459C-BC89-3476BE0C0B27}" srcOrd="4" destOrd="0" parTransId="{D0BA7D41-67F2-41E3-A878-FBB71DE82261}" sibTransId="{0BFF4490-C6E4-47E1-AB54-7DC16D7A714B}"/>
    <dgm:cxn modelId="{421CA6E3-D2CF-44C4-BE09-EAAFB73D0105}" srcId="{DBEA7225-B2FD-45A3-8E2C-D99F88280F55}" destId="{62FE84D8-952B-4DB4-BBC9-3B172FD6CEED}" srcOrd="6" destOrd="0" parTransId="{BB1C23F7-1762-4A16-A740-9FCCD3BAD54A}" sibTransId="{DD4E188E-940D-4507-9DB1-F950592FDCF2}"/>
    <dgm:cxn modelId="{D9BC8FF0-87D5-4C44-9C12-8E69D959BDC9}" srcId="{DBEA7225-B2FD-45A3-8E2C-D99F88280F55}" destId="{D067D182-7467-4F2E-B17A-BC25CF2CB4D0}" srcOrd="5" destOrd="0" parTransId="{2F742C27-648E-4A12-85FF-CA8CC598EDB9}" sibTransId="{82D8802C-82C0-4F6B-A80F-BCC3CCAF6719}"/>
    <dgm:cxn modelId="{24E41D13-0862-484D-AA54-446B9896ED60}" type="presParOf" srcId="{177CB769-878B-4A05-BB8D-D50486BC3D83}" destId="{647322DB-3349-4D66-A354-DF3CA83B0E70}" srcOrd="0" destOrd="0" presId="urn:microsoft.com/office/officeart/2005/8/layout/hChevron3"/>
    <dgm:cxn modelId="{90090AEB-608F-402F-8A82-AE0C332C2C24}" type="presParOf" srcId="{177CB769-878B-4A05-BB8D-D50486BC3D83}" destId="{750FCAE8-4505-413F-BB97-E5BD19306CEC}" srcOrd="1" destOrd="0" presId="urn:microsoft.com/office/officeart/2005/8/layout/hChevron3"/>
    <dgm:cxn modelId="{4602AF34-BB5C-44C9-9CFD-DED587B0CF5E}" type="presParOf" srcId="{177CB769-878B-4A05-BB8D-D50486BC3D83}" destId="{F2470A1E-F635-4447-BD58-3A925C08EE18}" srcOrd="2" destOrd="0" presId="urn:microsoft.com/office/officeart/2005/8/layout/hChevron3"/>
    <dgm:cxn modelId="{BAF20048-6AD4-4B79-A279-AB5076361F6E}" type="presParOf" srcId="{177CB769-878B-4A05-BB8D-D50486BC3D83}" destId="{56043BD7-7C25-4643-8341-ADE4986FFDA2}" srcOrd="3" destOrd="0" presId="urn:microsoft.com/office/officeart/2005/8/layout/hChevron3"/>
    <dgm:cxn modelId="{44697395-F905-4620-8CF4-6C99709190CE}" type="presParOf" srcId="{177CB769-878B-4A05-BB8D-D50486BC3D83}" destId="{F3A1F2B0-275A-4FF5-AEBD-44DF6F505E77}" srcOrd="4" destOrd="0" presId="urn:microsoft.com/office/officeart/2005/8/layout/hChevron3"/>
    <dgm:cxn modelId="{F9250093-0198-4187-BE64-7BF3FDC51970}" type="presParOf" srcId="{177CB769-878B-4A05-BB8D-D50486BC3D83}" destId="{8D449619-DAB2-42B2-90BA-AACB9CD464FD}" srcOrd="5" destOrd="0" presId="urn:microsoft.com/office/officeart/2005/8/layout/hChevron3"/>
    <dgm:cxn modelId="{D404C41A-AC81-4621-B99D-F3F48492C2FA}" type="presParOf" srcId="{177CB769-878B-4A05-BB8D-D50486BC3D83}" destId="{5398BF63-6BB4-4914-A75B-A8BB1F77C2CD}" srcOrd="6" destOrd="0" presId="urn:microsoft.com/office/officeart/2005/8/layout/hChevron3"/>
    <dgm:cxn modelId="{187F2BAB-197C-4B14-83AA-954DD8098B07}" type="presParOf" srcId="{177CB769-878B-4A05-BB8D-D50486BC3D83}" destId="{D9A00DE4-8C3B-407E-B396-B8EAAE80F155}" srcOrd="7" destOrd="0" presId="urn:microsoft.com/office/officeart/2005/8/layout/hChevron3"/>
    <dgm:cxn modelId="{1C22B0B4-2FD4-4A91-BF97-9FC67F3047C5}" type="presParOf" srcId="{177CB769-878B-4A05-BB8D-D50486BC3D83}" destId="{3897D69E-85E9-40FB-98CA-3BE17CD9C0E8}" srcOrd="8" destOrd="0" presId="urn:microsoft.com/office/officeart/2005/8/layout/hChevron3"/>
    <dgm:cxn modelId="{461CADB2-3499-4B87-B73F-38044F62D021}" type="presParOf" srcId="{177CB769-878B-4A05-BB8D-D50486BC3D83}" destId="{ED8AB2CD-95C6-4F18-85C6-46574AC505AA}" srcOrd="9" destOrd="0" presId="urn:microsoft.com/office/officeart/2005/8/layout/hChevron3"/>
    <dgm:cxn modelId="{686D35E1-13EE-4921-9AB9-461ACE9CC481}" type="presParOf" srcId="{177CB769-878B-4A05-BB8D-D50486BC3D83}" destId="{F6F64DD3-C322-44D8-BC26-E0D9B53A6648}" srcOrd="10" destOrd="0" presId="urn:microsoft.com/office/officeart/2005/8/layout/hChevron3"/>
    <dgm:cxn modelId="{77CFD26E-3C75-4AB0-9273-55B69D2FFB48}" type="presParOf" srcId="{177CB769-878B-4A05-BB8D-D50486BC3D83}" destId="{22E08E56-3C0B-4439-B898-2C7A59B0CF4B}" srcOrd="11" destOrd="0" presId="urn:microsoft.com/office/officeart/2005/8/layout/hChevron3"/>
    <dgm:cxn modelId="{14600C57-05BD-452C-AAF3-C9043810E3FB}" type="presParOf" srcId="{177CB769-878B-4A05-BB8D-D50486BC3D83}" destId="{56B2B12D-82CF-43BD-A28E-A29DD94AEBA2}" srcOrd="1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BEA7225-B2FD-45A3-8E2C-D99F88280F55}" type="doc">
      <dgm:prSet loTypeId="urn:microsoft.com/office/officeart/2005/8/layout/hChevron3" loCatId="process" qsTypeId="urn:microsoft.com/office/officeart/2005/8/quickstyle/simple1" qsCatId="simple" csTypeId="urn:microsoft.com/office/officeart/2005/8/colors/accent0_3" csCatId="mainScheme" phldr="1"/>
      <dgm:spPr/>
    </dgm:pt>
    <dgm:pt modelId="{ED45676F-3654-47BB-BC76-AF8BFB563B54}">
      <dgm:prSet phldrT="[Texto]" custT="1"/>
      <dgm:spPr>
        <a:solidFill>
          <a:schemeClr val="tx2">
            <a:lumMod val="40000"/>
            <a:lumOff val="60000"/>
          </a:schemeClr>
        </a:solidFill>
      </dgm:spPr>
      <dgm:t>
        <a:bodyPr/>
        <a:lstStyle/>
        <a:p>
          <a:endParaRPr lang="es-ES" sz="2000" dirty="0">
            <a:latin typeface="Times New Roman" pitchFamily="18" charset="0"/>
            <a:cs typeface="Times New Roman" pitchFamily="18" charset="0"/>
          </a:endParaRPr>
        </a:p>
      </dgm:t>
    </dgm:pt>
    <dgm:pt modelId="{89A1D991-6E0A-418F-A024-309C075DB206}" type="parTrans" cxnId="{F34AD342-98A5-4F5A-85F2-98A330465175}">
      <dgm:prSet/>
      <dgm:spPr/>
      <dgm:t>
        <a:bodyPr/>
        <a:lstStyle/>
        <a:p>
          <a:endParaRPr lang="es-ES"/>
        </a:p>
      </dgm:t>
    </dgm:pt>
    <dgm:pt modelId="{E7247D2D-CD1B-4C0C-9D90-4F9E6CA7EEC0}" type="sibTrans" cxnId="{F34AD342-98A5-4F5A-85F2-98A330465175}">
      <dgm:prSet/>
      <dgm:spPr/>
      <dgm:t>
        <a:bodyPr/>
        <a:lstStyle/>
        <a:p>
          <a:endParaRPr lang="es-ES"/>
        </a:p>
      </dgm:t>
    </dgm:pt>
    <dgm:pt modelId="{DBB4AF4C-D427-485C-A09F-D4960A6A522F}">
      <dgm:prSet phldrT="[Texto]"/>
      <dgm:spPr>
        <a:solidFill>
          <a:schemeClr val="tx2">
            <a:lumMod val="40000"/>
            <a:lumOff val="60000"/>
          </a:schemeClr>
        </a:solidFill>
      </dgm:spPr>
      <dgm:t>
        <a:bodyPr/>
        <a:lstStyle/>
        <a:p>
          <a:endParaRPr lang="es-ES" dirty="0"/>
        </a:p>
      </dgm:t>
    </dgm:pt>
    <dgm:pt modelId="{65934101-F679-4662-9907-0748F1089F7D}" type="parTrans" cxnId="{03913AC0-B2F3-4891-9EA4-FF89B56B57EB}">
      <dgm:prSet/>
      <dgm:spPr/>
      <dgm:t>
        <a:bodyPr/>
        <a:lstStyle/>
        <a:p>
          <a:endParaRPr lang="es-ES"/>
        </a:p>
      </dgm:t>
    </dgm:pt>
    <dgm:pt modelId="{48466301-398B-4C40-9D96-ED9015D82BC4}" type="sibTrans" cxnId="{03913AC0-B2F3-4891-9EA4-FF89B56B57EB}">
      <dgm:prSet/>
      <dgm:spPr/>
      <dgm:t>
        <a:bodyPr/>
        <a:lstStyle/>
        <a:p>
          <a:endParaRPr lang="es-ES"/>
        </a:p>
      </dgm:t>
    </dgm:pt>
    <dgm:pt modelId="{9E3B6C70-9A6A-4523-9545-A973D4FC90F2}">
      <dgm:prSet phldrT="[Texto]" custT="1"/>
      <dgm:spPr>
        <a:solidFill>
          <a:schemeClr val="tx2">
            <a:lumMod val="40000"/>
            <a:lumOff val="60000"/>
          </a:schemeClr>
        </a:solidFill>
        <a:ln>
          <a:solidFill>
            <a:schemeClr val="tx2">
              <a:lumMod val="20000"/>
              <a:lumOff val="80000"/>
            </a:schemeClr>
          </a:solidFill>
        </a:ln>
      </dgm:spPr>
      <dgm:t>
        <a:bodyPr/>
        <a:lstStyle/>
        <a:p>
          <a:r>
            <a:rPr lang="es-ES" sz="1800" dirty="0"/>
            <a:t> </a:t>
          </a:r>
          <a:endParaRPr lang="es-ES" sz="1900" dirty="0">
            <a:latin typeface="Times New Roman" pitchFamily="18" charset="0"/>
            <a:cs typeface="Times New Roman" pitchFamily="18" charset="0"/>
          </a:endParaRPr>
        </a:p>
      </dgm:t>
    </dgm:pt>
    <dgm:pt modelId="{92C1F0F0-F767-4EDB-A13F-CC4EE96011C1}" type="parTrans" cxnId="{5C117D02-61C6-42D3-8B45-7E07EFCDDB44}">
      <dgm:prSet/>
      <dgm:spPr/>
      <dgm:t>
        <a:bodyPr/>
        <a:lstStyle/>
        <a:p>
          <a:endParaRPr lang="es-ES"/>
        </a:p>
      </dgm:t>
    </dgm:pt>
    <dgm:pt modelId="{BEB0CEE9-2D0C-41CA-ABE1-1598CF66FDF3}" type="sibTrans" cxnId="{5C117D02-61C6-42D3-8B45-7E07EFCDDB44}">
      <dgm:prSet/>
      <dgm:spPr/>
      <dgm:t>
        <a:bodyPr/>
        <a:lstStyle/>
        <a:p>
          <a:endParaRPr lang="es-ES"/>
        </a:p>
      </dgm:t>
    </dgm:pt>
    <dgm:pt modelId="{14E9C638-F403-4B88-B9D6-E88F92204760}">
      <dgm:prSet phldrT="[Texto]"/>
      <dgm:spPr>
        <a:solidFill>
          <a:schemeClr val="accent1">
            <a:lumMod val="60000"/>
            <a:lumOff val="40000"/>
          </a:schemeClr>
        </a:solidFill>
        <a:ln>
          <a:solidFill>
            <a:schemeClr val="tx2">
              <a:lumMod val="20000"/>
              <a:lumOff val="80000"/>
            </a:schemeClr>
          </a:solidFill>
        </a:ln>
      </dgm:spPr>
      <dgm:t>
        <a:bodyPr/>
        <a:lstStyle/>
        <a:p>
          <a:endParaRPr lang="es-ES" dirty="0">
            <a:latin typeface="Times New Roman" pitchFamily="18" charset="0"/>
            <a:cs typeface="Times New Roman" pitchFamily="18" charset="0"/>
          </a:endParaRPr>
        </a:p>
      </dgm:t>
    </dgm:pt>
    <dgm:pt modelId="{EB7BF30A-B27D-4600-8E38-988CDE21DD3F}" type="parTrans" cxnId="{3984C634-1935-496D-B26B-6973B52066B3}">
      <dgm:prSet/>
      <dgm:spPr/>
      <dgm:t>
        <a:bodyPr/>
        <a:lstStyle/>
        <a:p>
          <a:endParaRPr lang="es-ES"/>
        </a:p>
      </dgm:t>
    </dgm:pt>
    <dgm:pt modelId="{896DEF2A-74AB-4AB7-8665-D088BC3EEF45}" type="sibTrans" cxnId="{3984C634-1935-496D-B26B-6973B52066B3}">
      <dgm:prSet/>
      <dgm:spPr/>
      <dgm:t>
        <a:bodyPr/>
        <a:lstStyle/>
        <a:p>
          <a:endParaRPr lang="es-ES"/>
        </a:p>
      </dgm:t>
    </dgm:pt>
    <dgm:pt modelId="{1CCBAB7E-CDAF-459C-BC89-3476BE0C0B27}">
      <dgm:prSet phldrT="[Texto]"/>
      <dgm:spPr>
        <a:solidFill>
          <a:schemeClr val="tx2"/>
        </a:solidFill>
        <a:ln>
          <a:solidFill>
            <a:schemeClr val="tx2">
              <a:lumMod val="20000"/>
              <a:lumOff val="80000"/>
            </a:schemeClr>
          </a:solidFill>
        </a:ln>
      </dgm:spPr>
      <dgm:t>
        <a:bodyPr/>
        <a:lstStyle/>
        <a:p>
          <a:r>
            <a:rPr lang="es-ES" dirty="0">
              <a:latin typeface="Times New Roman" pitchFamily="18" charset="0"/>
              <a:cs typeface="Times New Roman" pitchFamily="18" charset="0"/>
            </a:rPr>
            <a:t>Paso 5</a:t>
          </a:r>
        </a:p>
      </dgm:t>
    </dgm:pt>
    <dgm:pt modelId="{D0BA7D41-67F2-41E3-A878-FBB71DE82261}" type="parTrans" cxnId="{2C396ADA-5403-4AA8-8EC9-4C25846DB538}">
      <dgm:prSet/>
      <dgm:spPr/>
      <dgm:t>
        <a:bodyPr/>
        <a:lstStyle/>
        <a:p>
          <a:endParaRPr lang="es-ES"/>
        </a:p>
      </dgm:t>
    </dgm:pt>
    <dgm:pt modelId="{0BFF4490-C6E4-47E1-AB54-7DC16D7A714B}" type="sibTrans" cxnId="{2C396ADA-5403-4AA8-8EC9-4C25846DB538}">
      <dgm:prSet/>
      <dgm:spPr/>
      <dgm:t>
        <a:bodyPr/>
        <a:lstStyle/>
        <a:p>
          <a:endParaRPr lang="es-ES"/>
        </a:p>
      </dgm:t>
    </dgm:pt>
    <dgm:pt modelId="{D067D182-7467-4F2E-B17A-BC25CF2CB4D0}">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2F742C27-648E-4A12-85FF-CA8CC598EDB9}" type="parTrans" cxnId="{D9BC8FF0-87D5-4C44-9C12-8E69D959BDC9}">
      <dgm:prSet/>
      <dgm:spPr/>
      <dgm:t>
        <a:bodyPr/>
        <a:lstStyle/>
        <a:p>
          <a:endParaRPr lang="es-ES"/>
        </a:p>
      </dgm:t>
    </dgm:pt>
    <dgm:pt modelId="{82D8802C-82C0-4F6B-A80F-BCC3CCAF6719}" type="sibTrans" cxnId="{D9BC8FF0-87D5-4C44-9C12-8E69D959BDC9}">
      <dgm:prSet/>
      <dgm:spPr/>
      <dgm:t>
        <a:bodyPr/>
        <a:lstStyle/>
        <a:p>
          <a:endParaRPr lang="es-ES"/>
        </a:p>
      </dgm:t>
    </dgm:pt>
    <dgm:pt modelId="{62FE84D8-952B-4DB4-BBC9-3B172FD6CEED}">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BB1C23F7-1762-4A16-A740-9FCCD3BAD54A}" type="parTrans" cxnId="{421CA6E3-D2CF-44C4-BE09-EAAFB73D0105}">
      <dgm:prSet/>
      <dgm:spPr/>
      <dgm:t>
        <a:bodyPr/>
        <a:lstStyle/>
        <a:p>
          <a:endParaRPr lang="es-ES"/>
        </a:p>
      </dgm:t>
    </dgm:pt>
    <dgm:pt modelId="{DD4E188E-940D-4507-9DB1-F950592FDCF2}" type="sibTrans" cxnId="{421CA6E3-D2CF-44C4-BE09-EAAFB73D0105}">
      <dgm:prSet/>
      <dgm:spPr/>
      <dgm:t>
        <a:bodyPr/>
        <a:lstStyle/>
        <a:p>
          <a:endParaRPr lang="es-ES"/>
        </a:p>
      </dgm:t>
    </dgm:pt>
    <dgm:pt modelId="{177CB769-878B-4A05-BB8D-D50486BC3D83}" type="pres">
      <dgm:prSet presAssocID="{DBEA7225-B2FD-45A3-8E2C-D99F88280F55}" presName="Name0" presStyleCnt="0">
        <dgm:presLayoutVars>
          <dgm:dir/>
          <dgm:resizeHandles val="exact"/>
        </dgm:presLayoutVars>
      </dgm:prSet>
      <dgm:spPr/>
    </dgm:pt>
    <dgm:pt modelId="{647322DB-3349-4D66-A354-DF3CA83B0E70}" type="pres">
      <dgm:prSet presAssocID="{ED45676F-3654-47BB-BC76-AF8BFB563B54}" presName="parTxOnly" presStyleLbl="node1" presStyleIdx="0" presStyleCnt="7">
        <dgm:presLayoutVars>
          <dgm:bulletEnabled val="1"/>
        </dgm:presLayoutVars>
      </dgm:prSet>
      <dgm:spPr/>
    </dgm:pt>
    <dgm:pt modelId="{750FCAE8-4505-413F-BB97-E5BD19306CEC}" type="pres">
      <dgm:prSet presAssocID="{E7247D2D-CD1B-4C0C-9D90-4F9E6CA7EEC0}" presName="parSpace" presStyleCnt="0"/>
      <dgm:spPr/>
    </dgm:pt>
    <dgm:pt modelId="{F2470A1E-F635-4447-BD58-3A925C08EE18}" type="pres">
      <dgm:prSet presAssocID="{DBB4AF4C-D427-485C-A09F-D4960A6A522F}" presName="parTxOnly" presStyleLbl="node1" presStyleIdx="1" presStyleCnt="7">
        <dgm:presLayoutVars>
          <dgm:bulletEnabled val="1"/>
        </dgm:presLayoutVars>
      </dgm:prSet>
      <dgm:spPr/>
    </dgm:pt>
    <dgm:pt modelId="{56043BD7-7C25-4643-8341-ADE4986FFDA2}" type="pres">
      <dgm:prSet presAssocID="{48466301-398B-4C40-9D96-ED9015D82BC4}" presName="parSpace" presStyleCnt="0"/>
      <dgm:spPr/>
    </dgm:pt>
    <dgm:pt modelId="{F3A1F2B0-275A-4FF5-AEBD-44DF6F505E77}" type="pres">
      <dgm:prSet presAssocID="{9E3B6C70-9A6A-4523-9545-A973D4FC90F2}" presName="parTxOnly" presStyleLbl="node1" presStyleIdx="2" presStyleCnt="7">
        <dgm:presLayoutVars>
          <dgm:bulletEnabled val="1"/>
        </dgm:presLayoutVars>
      </dgm:prSet>
      <dgm:spPr/>
    </dgm:pt>
    <dgm:pt modelId="{8D449619-DAB2-42B2-90BA-AACB9CD464FD}" type="pres">
      <dgm:prSet presAssocID="{BEB0CEE9-2D0C-41CA-ABE1-1598CF66FDF3}" presName="parSpace" presStyleCnt="0"/>
      <dgm:spPr/>
    </dgm:pt>
    <dgm:pt modelId="{5398BF63-6BB4-4914-A75B-A8BB1F77C2CD}" type="pres">
      <dgm:prSet presAssocID="{14E9C638-F403-4B88-B9D6-E88F92204760}" presName="parTxOnly" presStyleLbl="node1" presStyleIdx="3" presStyleCnt="7">
        <dgm:presLayoutVars>
          <dgm:bulletEnabled val="1"/>
        </dgm:presLayoutVars>
      </dgm:prSet>
      <dgm:spPr/>
    </dgm:pt>
    <dgm:pt modelId="{D9A00DE4-8C3B-407E-B396-B8EAAE80F155}" type="pres">
      <dgm:prSet presAssocID="{896DEF2A-74AB-4AB7-8665-D088BC3EEF45}" presName="parSpace" presStyleCnt="0"/>
      <dgm:spPr/>
    </dgm:pt>
    <dgm:pt modelId="{3897D69E-85E9-40FB-98CA-3BE17CD9C0E8}" type="pres">
      <dgm:prSet presAssocID="{1CCBAB7E-CDAF-459C-BC89-3476BE0C0B27}" presName="parTxOnly" presStyleLbl="node1" presStyleIdx="4" presStyleCnt="7">
        <dgm:presLayoutVars>
          <dgm:bulletEnabled val="1"/>
        </dgm:presLayoutVars>
      </dgm:prSet>
      <dgm:spPr/>
    </dgm:pt>
    <dgm:pt modelId="{ED8AB2CD-95C6-4F18-85C6-46574AC505AA}" type="pres">
      <dgm:prSet presAssocID="{0BFF4490-C6E4-47E1-AB54-7DC16D7A714B}" presName="parSpace" presStyleCnt="0"/>
      <dgm:spPr/>
    </dgm:pt>
    <dgm:pt modelId="{F6F64DD3-C322-44D8-BC26-E0D9B53A6648}" type="pres">
      <dgm:prSet presAssocID="{D067D182-7467-4F2E-B17A-BC25CF2CB4D0}" presName="parTxOnly" presStyleLbl="node1" presStyleIdx="5" presStyleCnt="7">
        <dgm:presLayoutVars>
          <dgm:bulletEnabled val="1"/>
        </dgm:presLayoutVars>
      </dgm:prSet>
      <dgm:spPr/>
    </dgm:pt>
    <dgm:pt modelId="{22E08E56-3C0B-4439-B898-2C7A59B0CF4B}" type="pres">
      <dgm:prSet presAssocID="{82D8802C-82C0-4F6B-A80F-BCC3CCAF6719}" presName="parSpace" presStyleCnt="0"/>
      <dgm:spPr/>
    </dgm:pt>
    <dgm:pt modelId="{56B2B12D-82CF-43BD-A28E-A29DD94AEBA2}" type="pres">
      <dgm:prSet presAssocID="{62FE84D8-952B-4DB4-BBC9-3B172FD6CEED}" presName="parTxOnly" presStyleLbl="node1" presStyleIdx="6" presStyleCnt="7">
        <dgm:presLayoutVars>
          <dgm:bulletEnabled val="1"/>
        </dgm:presLayoutVars>
      </dgm:prSet>
      <dgm:spPr/>
    </dgm:pt>
  </dgm:ptLst>
  <dgm:cxnLst>
    <dgm:cxn modelId="{5C117D02-61C6-42D3-8B45-7E07EFCDDB44}" srcId="{DBEA7225-B2FD-45A3-8E2C-D99F88280F55}" destId="{9E3B6C70-9A6A-4523-9545-A973D4FC90F2}" srcOrd="2" destOrd="0" parTransId="{92C1F0F0-F767-4EDB-A13F-CC4EE96011C1}" sibTransId="{BEB0CEE9-2D0C-41CA-ABE1-1598CF66FDF3}"/>
    <dgm:cxn modelId="{74B66E21-DBB4-4037-A80D-DBD199690A6C}" type="presOf" srcId="{DBB4AF4C-D427-485C-A09F-D4960A6A522F}" destId="{F2470A1E-F635-4447-BD58-3A925C08EE18}" srcOrd="0" destOrd="0" presId="urn:microsoft.com/office/officeart/2005/8/layout/hChevron3"/>
    <dgm:cxn modelId="{EBA74A29-2095-4EBA-B9E8-45DB6AC31A88}" type="presOf" srcId="{DBEA7225-B2FD-45A3-8E2C-D99F88280F55}" destId="{177CB769-878B-4A05-BB8D-D50486BC3D83}" srcOrd="0" destOrd="0" presId="urn:microsoft.com/office/officeart/2005/8/layout/hChevron3"/>
    <dgm:cxn modelId="{3984C634-1935-496D-B26B-6973B52066B3}" srcId="{DBEA7225-B2FD-45A3-8E2C-D99F88280F55}" destId="{14E9C638-F403-4B88-B9D6-E88F92204760}" srcOrd="3" destOrd="0" parTransId="{EB7BF30A-B27D-4600-8E38-988CDE21DD3F}" sibTransId="{896DEF2A-74AB-4AB7-8665-D088BC3EEF45}"/>
    <dgm:cxn modelId="{45F8F535-AFA7-4BC3-9811-AC5F3F04D8A4}" type="presOf" srcId="{62FE84D8-952B-4DB4-BBC9-3B172FD6CEED}" destId="{56B2B12D-82CF-43BD-A28E-A29DD94AEBA2}" srcOrd="0" destOrd="0" presId="urn:microsoft.com/office/officeart/2005/8/layout/hChevron3"/>
    <dgm:cxn modelId="{C1E8BA37-3D94-4B18-9537-1F24D2AD6D20}" type="presOf" srcId="{9E3B6C70-9A6A-4523-9545-A973D4FC90F2}" destId="{F3A1F2B0-275A-4FF5-AEBD-44DF6F505E77}" srcOrd="0" destOrd="0" presId="urn:microsoft.com/office/officeart/2005/8/layout/hChevron3"/>
    <dgm:cxn modelId="{F34AD342-98A5-4F5A-85F2-98A330465175}" srcId="{DBEA7225-B2FD-45A3-8E2C-D99F88280F55}" destId="{ED45676F-3654-47BB-BC76-AF8BFB563B54}" srcOrd="0" destOrd="0" parTransId="{89A1D991-6E0A-418F-A024-309C075DB206}" sibTransId="{E7247D2D-CD1B-4C0C-9D90-4F9E6CA7EEC0}"/>
    <dgm:cxn modelId="{374D1085-45E2-4096-943B-B7F71562E736}" type="presOf" srcId="{D067D182-7467-4F2E-B17A-BC25CF2CB4D0}" destId="{F6F64DD3-C322-44D8-BC26-E0D9B53A6648}" srcOrd="0" destOrd="0" presId="urn:microsoft.com/office/officeart/2005/8/layout/hChevron3"/>
    <dgm:cxn modelId="{39995E8E-F5F8-4C79-9021-EE9D6730FF3C}" type="presOf" srcId="{1CCBAB7E-CDAF-459C-BC89-3476BE0C0B27}" destId="{3897D69E-85E9-40FB-98CA-3BE17CD9C0E8}" srcOrd="0" destOrd="0" presId="urn:microsoft.com/office/officeart/2005/8/layout/hChevron3"/>
    <dgm:cxn modelId="{88422F9C-3B03-46E5-9C71-22939471DDA8}" type="presOf" srcId="{14E9C638-F403-4B88-B9D6-E88F92204760}" destId="{5398BF63-6BB4-4914-A75B-A8BB1F77C2CD}" srcOrd="0" destOrd="0" presId="urn:microsoft.com/office/officeart/2005/8/layout/hChevron3"/>
    <dgm:cxn modelId="{03913AC0-B2F3-4891-9EA4-FF89B56B57EB}" srcId="{DBEA7225-B2FD-45A3-8E2C-D99F88280F55}" destId="{DBB4AF4C-D427-485C-A09F-D4960A6A522F}" srcOrd="1" destOrd="0" parTransId="{65934101-F679-4662-9907-0748F1089F7D}" sibTransId="{48466301-398B-4C40-9D96-ED9015D82BC4}"/>
    <dgm:cxn modelId="{6A864ED4-CCBE-4F8F-9F16-9209177613BE}" type="presOf" srcId="{ED45676F-3654-47BB-BC76-AF8BFB563B54}" destId="{647322DB-3349-4D66-A354-DF3CA83B0E70}" srcOrd="0" destOrd="0" presId="urn:microsoft.com/office/officeart/2005/8/layout/hChevron3"/>
    <dgm:cxn modelId="{2C396ADA-5403-4AA8-8EC9-4C25846DB538}" srcId="{DBEA7225-B2FD-45A3-8E2C-D99F88280F55}" destId="{1CCBAB7E-CDAF-459C-BC89-3476BE0C0B27}" srcOrd="4" destOrd="0" parTransId="{D0BA7D41-67F2-41E3-A878-FBB71DE82261}" sibTransId="{0BFF4490-C6E4-47E1-AB54-7DC16D7A714B}"/>
    <dgm:cxn modelId="{421CA6E3-D2CF-44C4-BE09-EAAFB73D0105}" srcId="{DBEA7225-B2FD-45A3-8E2C-D99F88280F55}" destId="{62FE84D8-952B-4DB4-BBC9-3B172FD6CEED}" srcOrd="6" destOrd="0" parTransId="{BB1C23F7-1762-4A16-A740-9FCCD3BAD54A}" sibTransId="{DD4E188E-940D-4507-9DB1-F950592FDCF2}"/>
    <dgm:cxn modelId="{D9BC8FF0-87D5-4C44-9C12-8E69D959BDC9}" srcId="{DBEA7225-B2FD-45A3-8E2C-D99F88280F55}" destId="{D067D182-7467-4F2E-B17A-BC25CF2CB4D0}" srcOrd="5" destOrd="0" parTransId="{2F742C27-648E-4A12-85FF-CA8CC598EDB9}" sibTransId="{82D8802C-82C0-4F6B-A80F-BCC3CCAF6719}"/>
    <dgm:cxn modelId="{7702EBD3-BF1B-4FBC-8BB2-6A101452FA02}" type="presParOf" srcId="{177CB769-878B-4A05-BB8D-D50486BC3D83}" destId="{647322DB-3349-4D66-A354-DF3CA83B0E70}" srcOrd="0" destOrd="0" presId="urn:microsoft.com/office/officeart/2005/8/layout/hChevron3"/>
    <dgm:cxn modelId="{3BE01B99-525B-46CE-A2F4-448C4A8BAE07}" type="presParOf" srcId="{177CB769-878B-4A05-BB8D-D50486BC3D83}" destId="{750FCAE8-4505-413F-BB97-E5BD19306CEC}" srcOrd="1" destOrd="0" presId="urn:microsoft.com/office/officeart/2005/8/layout/hChevron3"/>
    <dgm:cxn modelId="{65131F2C-DF3C-450C-B307-62F71DA68F93}" type="presParOf" srcId="{177CB769-878B-4A05-BB8D-D50486BC3D83}" destId="{F2470A1E-F635-4447-BD58-3A925C08EE18}" srcOrd="2" destOrd="0" presId="urn:microsoft.com/office/officeart/2005/8/layout/hChevron3"/>
    <dgm:cxn modelId="{C7959526-C8B3-4272-92BC-253F507C52E8}" type="presParOf" srcId="{177CB769-878B-4A05-BB8D-D50486BC3D83}" destId="{56043BD7-7C25-4643-8341-ADE4986FFDA2}" srcOrd="3" destOrd="0" presId="urn:microsoft.com/office/officeart/2005/8/layout/hChevron3"/>
    <dgm:cxn modelId="{3901FB42-09EB-4F6E-A45E-C1C6EB750788}" type="presParOf" srcId="{177CB769-878B-4A05-BB8D-D50486BC3D83}" destId="{F3A1F2B0-275A-4FF5-AEBD-44DF6F505E77}" srcOrd="4" destOrd="0" presId="urn:microsoft.com/office/officeart/2005/8/layout/hChevron3"/>
    <dgm:cxn modelId="{94780189-59C5-40AD-9C6B-AEDF2BE80BC1}" type="presParOf" srcId="{177CB769-878B-4A05-BB8D-D50486BC3D83}" destId="{8D449619-DAB2-42B2-90BA-AACB9CD464FD}" srcOrd="5" destOrd="0" presId="urn:microsoft.com/office/officeart/2005/8/layout/hChevron3"/>
    <dgm:cxn modelId="{A5B13C94-20DD-44F6-9959-7DBA6CC9A5BF}" type="presParOf" srcId="{177CB769-878B-4A05-BB8D-D50486BC3D83}" destId="{5398BF63-6BB4-4914-A75B-A8BB1F77C2CD}" srcOrd="6" destOrd="0" presId="urn:microsoft.com/office/officeart/2005/8/layout/hChevron3"/>
    <dgm:cxn modelId="{A14568E1-4AD4-4282-A932-D76949294D3B}" type="presParOf" srcId="{177CB769-878B-4A05-BB8D-D50486BC3D83}" destId="{D9A00DE4-8C3B-407E-B396-B8EAAE80F155}" srcOrd="7" destOrd="0" presId="urn:microsoft.com/office/officeart/2005/8/layout/hChevron3"/>
    <dgm:cxn modelId="{88ABC266-B4E2-4485-9F48-DD8B34E55B4E}" type="presParOf" srcId="{177CB769-878B-4A05-BB8D-D50486BC3D83}" destId="{3897D69E-85E9-40FB-98CA-3BE17CD9C0E8}" srcOrd="8" destOrd="0" presId="urn:microsoft.com/office/officeart/2005/8/layout/hChevron3"/>
    <dgm:cxn modelId="{1E687BC7-BC1E-4784-9004-EB9A1057FF8B}" type="presParOf" srcId="{177CB769-878B-4A05-BB8D-D50486BC3D83}" destId="{ED8AB2CD-95C6-4F18-85C6-46574AC505AA}" srcOrd="9" destOrd="0" presId="urn:microsoft.com/office/officeart/2005/8/layout/hChevron3"/>
    <dgm:cxn modelId="{E184D1C9-11D1-4233-9857-1314909BA0F1}" type="presParOf" srcId="{177CB769-878B-4A05-BB8D-D50486BC3D83}" destId="{F6F64DD3-C322-44D8-BC26-E0D9B53A6648}" srcOrd="10" destOrd="0" presId="urn:microsoft.com/office/officeart/2005/8/layout/hChevron3"/>
    <dgm:cxn modelId="{4F10CA0A-56B5-4517-9B8B-03A235AA049A}" type="presParOf" srcId="{177CB769-878B-4A05-BB8D-D50486BC3D83}" destId="{22E08E56-3C0B-4439-B898-2C7A59B0CF4B}" srcOrd="11" destOrd="0" presId="urn:microsoft.com/office/officeart/2005/8/layout/hChevron3"/>
    <dgm:cxn modelId="{BD3C8297-7489-47B6-89DD-0F56D587CE63}" type="presParOf" srcId="{177CB769-878B-4A05-BB8D-D50486BC3D83}" destId="{56B2B12D-82CF-43BD-A28E-A29DD94AEBA2}" srcOrd="1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BEA7225-B2FD-45A3-8E2C-D99F88280F55}" type="doc">
      <dgm:prSet loTypeId="urn:microsoft.com/office/officeart/2005/8/layout/hChevron3" loCatId="process" qsTypeId="urn:microsoft.com/office/officeart/2005/8/quickstyle/simple1" qsCatId="simple" csTypeId="urn:microsoft.com/office/officeart/2005/8/colors/accent0_3" csCatId="mainScheme" phldr="1"/>
      <dgm:spPr/>
    </dgm:pt>
    <dgm:pt modelId="{ED45676F-3654-47BB-BC76-AF8BFB563B54}">
      <dgm:prSet phldrT="[Texto]" custT="1"/>
      <dgm:spPr>
        <a:solidFill>
          <a:schemeClr val="tx2">
            <a:lumMod val="40000"/>
            <a:lumOff val="60000"/>
          </a:schemeClr>
        </a:solidFill>
      </dgm:spPr>
      <dgm:t>
        <a:bodyPr/>
        <a:lstStyle/>
        <a:p>
          <a:endParaRPr lang="es-ES" sz="2000" dirty="0">
            <a:latin typeface="Times New Roman" pitchFamily="18" charset="0"/>
            <a:cs typeface="Times New Roman" pitchFamily="18" charset="0"/>
          </a:endParaRPr>
        </a:p>
      </dgm:t>
    </dgm:pt>
    <dgm:pt modelId="{89A1D991-6E0A-418F-A024-309C075DB206}" type="parTrans" cxnId="{F34AD342-98A5-4F5A-85F2-98A330465175}">
      <dgm:prSet/>
      <dgm:spPr/>
      <dgm:t>
        <a:bodyPr/>
        <a:lstStyle/>
        <a:p>
          <a:endParaRPr lang="es-ES"/>
        </a:p>
      </dgm:t>
    </dgm:pt>
    <dgm:pt modelId="{E7247D2D-CD1B-4C0C-9D90-4F9E6CA7EEC0}" type="sibTrans" cxnId="{F34AD342-98A5-4F5A-85F2-98A330465175}">
      <dgm:prSet/>
      <dgm:spPr/>
      <dgm:t>
        <a:bodyPr/>
        <a:lstStyle/>
        <a:p>
          <a:endParaRPr lang="es-ES"/>
        </a:p>
      </dgm:t>
    </dgm:pt>
    <dgm:pt modelId="{DBB4AF4C-D427-485C-A09F-D4960A6A522F}">
      <dgm:prSet phldrT="[Texto]"/>
      <dgm:spPr>
        <a:solidFill>
          <a:schemeClr val="tx2">
            <a:lumMod val="40000"/>
            <a:lumOff val="60000"/>
          </a:schemeClr>
        </a:solidFill>
      </dgm:spPr>
      <dgm:t>
        <a:bodyPr/>
        <a:lstStyle/>
        <a:p>
          <a:endParaRPr lang="es-ES" dirty="0"/>
        </a:p>
      </dgm:t>
    </dgm:pt>
    <dgm:pt modelId="{65934101-F679-4662-9907-0748F1089F7D}" type="parTrans" cxnId="{03913AC0-B2F3-4891-9EA4-FF89B56B57EB}">
      <dgm:prSet/>
      <dgm:spPr/>
      <dgm:t>
        <a:bodyPr/>
        <a:lstStyle/>
        <a:p>
          <a:endParaRPr lang="es-ES"/>
        </a:p>
      </dgm:t>
    </dgm:pt>
    <dgm:pt modelId="{48466301-398B-4C40-9D96-ED9015D82BC4}" type="sibTrans" cxnId="{03913AC0-B2F3-4891-9EA4-FF89B56B57EB}">
      <dgm:prSet/>
      <dgm:spPr/>
      <dgm:t>
        <a:bodyPr/>
        <a:lstStyle/>
        <a:p>
          <a:endParaRPr lang="es-ES"/>
        </a:p>
      </dgm:t>
    </dgm:pt>
    <dgm:pt modelId="{9E3B6C70-9A6A-4523-9545-A973D4FC90F2}">
      <dgm:prSet phldrT="[Texto]" custT="1"/>
      <dgm:spPr>
        <a:solidFill>
          <a:schemeClr val="tx2">
            <a:lumMod val="40000"/>
            <a:lumOff val="60000"/>
          </a:schemeClr>
        </a:solidFill>
        <a:ln>
          <a:solidFill>
            <a:schemeClr val="tx2">
              <a:lumMod val="20000"/>
              <a:lumOff val="80000"/>
            </a:schemeClr>
          </a:solidFill>
        </a:ln>
      </dgm:spPr>
      <dgm:t>
        <a:bodyPr/>
        <a:lstStyle/>
        <a:p>
          <a:r>
            <a:rPr lang="es-ES" sz="1800" dirty="0"/>
            <a:t> </a:t>
          </a:r>
          <a:endParaRPr lang="es-ES" sz="1900" dirty="0">
            <a:latin typeface="Times New Roman" pitchFamily="18" charset="0"/>
            <a:cs typeface="Times New Roman" pitchFamily="18" charset="0"/>
          </a:endParaRPr>
        </a:p>
      </dgm:t>
    </dgm:pt>
    <dgm:pt modelId="{92C1F0F0-F767-4EDB-A13F-CC4EE96011C1}" type="parTrans" cxnId="{5C117D02-61C6-42D3-8B45-7E07EFCDDB44}">
      <dgm:prSet/>
      <dgm:spPr/>
      <dgm:t>
        <a:bodyPr/>
        <a:lstStyle/>
        <a:p>
          <a:endParaRPr lang="es-ES"/>
        </a:p>
      </dgm:t>
    </dgm:pt>
    <dgm:pt modelId="{BEB0CEE9-2D0C-41CA-ABE1-1598CF66FDF3}" type="sibTrans" cxnId="{5C117D02-61C6-42D3-8B45-7E07EFCDDB44}">
      <dgm:prSet/>
      <dgm:spPr/>
      <dgm:t>
        <a:bodyPr/>
        <a:lstStyle/>
        <a:p>
          <a:endParaRPr lang="es-ES"/>
        </a:p>
      </dgm:t>
    </dgm:pt>
    <dgm:pt modelId="{14E9C638-F403-4B88-B9D6-E88F92204760}">
      <dgm:prSet phldrT="[Texto]"/>
      <dgm:spPr>
        <a:solidFill>
          <a:schemeClr val="accent1">
            <a:lumMod val="60000"/>
            <a:lumOff val="40000"/>
          </a:schemeClr>
        </a:solidFill>
        <a:ln>
          <a:solidFill>
            <a:schemeClr val="tx2">
              <a:lumMod val="20000"/>
              <a:lumOff val="80000"/>
            </a:schemeClr>
          </a:solidFill>
        </a:ln>
      </dgm:spPr>
      <dgm:t>
        <a:bodyPr/>
        <a:lstStyle/>
        <a:p>
          <a:endParaRPr lang="es-ES" dirty="0">
            <a:latin typeface="Times New Roman" pitchFamily="18" charset="0"/>
            <a:cs typeface="Times New Roman" pitchFamily="18" charset="0"/>
          </a:endParaRPr>
        </a:p>
      </dgm:t>
    </dgm:pt>
    <dgm:pt modelId="{EB7BF30A-B27D-4600-8E38-988CDE21DD3F}" type="parTrans" cxnId="{3984C634-1935-496D-B26B-6973B52066B3}">
      <dgm:prSet/>
      <dgm:spPr/>
      <dgm:t>
        <a:bodyPr/>
        <a:lstStyle/>
        <a:p>
          <a:endParaRPr lang="es-ES"/>
        </a:p>
      </dgm:t>
    </dgm:pt>
    <dgm:pt modelId="{896DEF2A-74AB-4AB7-8665-D088BC3EEF45}" type="sibTrans" cxnId="{3984C634-1935-496D-B26B-6973B52066B3}">
      <dgm:prSet/>
      <dgm:spPr/>
      <dgm:t>
        <a:bodyPr/>
        <a:lstStyle/>
        <a:p>
          <a:endParaRPr lang="es-ES"/>
        </a:p>
      </dgm:t>
    </dgm:pt>
    <dgm:pt modelId="{1CCBAB7E-CDAF-459C-BC89-3476BE0C0B27}">
      <dgm:prSet phldrT="[Texto]"/>
      <dgm:spPr>
        <a:solidFill>
          <a:schemeClr val="tx2"/>
        </a:solidFill>
        <a:ln>
          <a:solidFill>
            <a:schemeClr val="tx2">
              <a:lumMod val="20000"/>
              <a:lumOff val="80000"/>
            </a:schemeClr>
          </a:solidFill>
        </a:ln>
      </dgm:spPr>
      <dgm:t>
        <a:bodyPr/>
        <a:lstStyle/>
        <a:p>
          <a:r>
            <a:rPr lang="es-ES" dirty="0">
              <a:latin typeface="Times New Roman" pitchFamily="18" charset="0"/>
              <a:cs typeface="Times New Roman" pitchFamily="18" charset="0"/>
            </a:rPr>
            <a:t>Paso 5</a:t>
          </a:r>
        </a:p>
      </dgm:t>
    </dgm:pt>
    <dgm:pt modelId="{D0BA7D41-67F2-41E3-A878-FBB71DE82261}" type="parTrans" cxnId="{2C396ADA-5403-4AA8-8EC9-4C25846DB538}">
      <dgm:prSet/>
      <dgm:spPr/>
      <dgm:t>
        <a:bodyPr/>
        <a:lstStyle/>
        <a:p>
          <a:endParaRPr lang="es-ES"/>
        </a:p>
      </dgm:t>
    </dgm:pt>
    <dgm:pt modelId="{0BFF4490-C6E4-47E1-AB54-7DC16D7A714B}" type="sibTrans" cxnId="{2C396ADA-5403-4AA8-8EC9-4C25846DB538}">
      <dgm:prSet/>
      <dgm:spPr/>
      <dgm:t>
        <a:bodyPr/>
        <a:lstStyle/>
        <a:p>
          <a:endParaRPr lang="es-ES"/>
        </a:p>
      </dgm:t>
    </dgm:pt>
    <dgm:pt modelId="{D067D182-7467-4F2E-B17A-BC25CF2CB4D0}">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2F742C27-648E-4A12-85FF-CA8CC598EDB9}" type="parTrans" cxnId="{D9BC8FF0-87D5-4C44-9C12-8E69D959BDC9}">
      <dgm:prSet/>
      <dgm:spPr/>
      <dgm:t>
        <a:bodyPr/>
        <a:lstStyle/>
        <a:p>
          <a:endParaRPr lang="es-ES"/>
        </a:p>
      </dgm:t>
    </dgm:pt>
    <dgm:pt modelId="{82D8802C-82C0-4F6B-A80F-BCC3CCAF6719}" type="sibTrans" cxnId="{D9BC8FF0-87D5-4C44-9C12-8E69D959BDC9}">
      <dgm:prSet/>
      <dgm:spPr/>
      <dgm:t>
        <a:bodyPr/>
        <a:lstStyle/>
        <a:p>
          <a:endParaRPr lang="es-ES"/>
        </a:p>
      </dgm:t>
    </dgm:pt>
    <dgm:pt modelId="{62FE84D8-952B-4DB4-BBC9-3B172FD6CEED}">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BB1C23F7-1762-4A16-A740-9FCCD3BAD54A}" type="parTrans" cxnId="{421CA6E3-D2CF-44C4-BE09-EAAFB73D0105}">
      <dgm:prSet/>
      <dgm:spPr/>
      <dgm:t>
        <a:bodyPr/>
        <a:lstStyle/>
        <a:p>
          <a:endParaRPr lang="es-ES"/>
        </a:p>
      </dgm:t>
    </dgm:pt>
    <dgm:pt modelId="{DD4E188E-940D-4507-9DB1-F950592FDCF2}" type="sibTrans" cxnId="{421CA6E3-D2CF-44C4-BE09-EAAFB73D0105}">
      <dgm:prSet/>
      <dgm:spPr/>
      <dgm:t>
        <a:bodyPr/>
        <a:lstStyle/>
        <a:p>
          <a:endParaRPr lang="es-ES"/>
        </a:p>
      </dgm:t>
    </dgm:pt>
    <dgm:pt modelId="{177CB769-878B-4A05-BB8D-D50486BC3D83}" type="pres">
      <dgm:prSet presAssocID="{DBEA7225-B2FD-45A3-8E2C-D99F88280F55}" presName="Name0" presStyleCnt="0">
        <dgm:presLayoutVars>
          <dgm:dir/>
          <dgm:resizeHandles val="exact"/>
        </dgm:presLayoutVars>
      </dgm:prSet>
      <dgm:spPr/>
    </dgm:pt>
    <dgm:pt modelId="{647322DB-3349-4D66-A354-DF3CA83B0E70}" type="pres">
      <dgm:prSet presAssocID="{ED45676F-3654-47BB-BC76-AF8BFB563B54}" presName="parTxOnly" presStyleLbl="node1" presStyleIdx="0" presStyleCnt="7">
        <dgm:presLayoutVars>
          <dgm:bulletEnabled val="1"/>
        </dgm:presLayoutVars>
      </dgm:prSet>
      <dgm:spPr/>
    </dgm:pt>
    <dgm:pt modelId="{750FCAE8-4505-413F-BB97-E5BD19306CEC}" type="pres">
      <dgm:prSet presAssocID="{E7247D2D-CD1B-4C0C-9D90-4F9E6CA7EEC0}" presName="parSpace" presStyleCnt="0"/>
      <dgm:spPr/>
    </dgm:pt>
    <dgm:pt modelId="{F2470A1E-F635-4447-BD58-3A925C08EE18}" type="pres">
      <dgm:prSet presAssocID="{DBB4AF4C-D427-485C-A09F-D4960A6A522F}" presName="parTxOnly" presStyleLbl="node1" presStyleIdx="1" presStyleCnt="7">
        <dgm:presLayoutVars>
          <dgm:bulletEnabled val="1"/>
        </dgm:presLayoutVars>
      </dgm:prSet>
      <dgm:spPr/>
    </dgm:pt>
    <dgm:pt modelId="{56043BD7-7C25-4643-8341-ADE4986FFDA2}" type="pres">
      <dgm:prSet presAssocID="{48466301-398B-4C40-9D96-ED9015D82BC4}" presName="parSpace" presStyleCnt="0"/>
      <dgm:spPr/>
    </dgm:pt>
    <dgm:pt modelId="{F3A1F2B0-275A-4FF5-AEBD-44DF6F505E77}" type="pres">
      <dgm:prSet presAssocID="{9E3B6C70-9A6A-4523-9545-A973D4FC90F2}" presName="parTxOnly" presStyleLbl="node1" presStyleIdx="2" presStyleCnt="7">
        <dgm:presLayoutVars>
          <dgm:bulletEnabled val="1"/>
        </dgm:presLayoutVars>
      </dgm:prSet>
      <dgm:spPr/>
    </dgm:pt>
    <dgm:pt modelId="{8D449619-DAB2-42B2-90BA-AACB9CD464FD}" type="pres">
      <dgm:prSet presAssocID="{BEB0CEE9-2D0C-41CA-ABE1-1598CF66FDF3}" presName="parSpace" presStyleCnt="0"/>
      <dgm:spPr/>
    </dgm:pt>
    <dgm:pt modelId="{5398BF63-6BB4-4914-A75B-A8BB1F77C2CD}" type="pres">
      <dgm:prSet presAssocID="{14E9C638-F403-4B88-B9D6-E88F92204760}" presName="parTxOnly" presStyleLbl="node1" presStyleIdx="3" presStyleCnt="7">
        <dgm:presLayoutVars>
          <dgm:bulletEnabled val="1"/>
        </dgm:presLayoutVars>
      </dgm:prSet>
      <dgm:spPr/>
    </dgm:pt>
    <dgm:pt modelId="{D9A00DE4-8C3B-407E-B396-B8EAAE80F155}" type="pres">
      <dgm:prSet presAssocID="{896DEF2A-74AB-4AB7-8665-D088BC3EEF45}" presName="parSpace" presStyleCnt="0"/>
      <dgm:spPr/>
    </dgm:pt>
    <dgm:pt modelId="{3897D69E-85E9-40FB-98CA-3BE17CD9C0E8}" type="pres">
      <dgm:prSet presAssocID="{1CCBAB7E-CDAF-459C-BC89-3476BE0C0B27}" presName="parTxOnly" presStyleLbl="node1" presStyleIdx="4" presStyleCnt="7">
        <dgm:presLayoutVars>
          <dgm:bulletEnabled val="1"/>
        </dgm:presLayoutVars>
      </dgm:prSet>
      <dgm:spPr/>
    </dgm:pt>
    <dgm:pt modelId="{ED8AB2CD-95C6-4F18-85C6-46574AC505AA}" type="pres">
      <dgm:prSet presAssocID="{0BFF4490-C6E4-47E1-AB54-7DC16D7A714B}" presName="parSpace" presStyleCnt="0"/>
      <dgm:spPr/>
    </dgm:pt>
    <dgm:pt modelId="{F6F64DD3-C322-44D8-BC26-E0D9B53A6648}" type="pres">
      <dgm:prSet presAssocID="{D067D182-7467-4F2E-B17A-BC25CF2CB4D0}" presName="parTxOnly" presStyleLbl="node1" presStyleIdx="5" presStyleCnt="7">
        <dgm:presLayoutVars>
          <dgm:bulletEnabled val="1"/>
        </dgm:presLayoutVars>
      </dgm:prSet>
      <dgm:spPr/>
    </dgm:pt>
    <dgm:pt modelId="{22E08E56-3C0B-4439-B898-2C7A59B0CF4B}" type="pres">
      <dgm:prSet presAssocID="{82D8802C-82C0-4F6B-A80F-BCC3CCAF6719}" presName="parSpace" presStyleCnt="0"/>
      <dgm:spPr/>
    </dgm:pt>
    <dgm:pt modelId="{56B2B12D-82CF-43BD-A28E-A29DD94AEBA2}" type="pres">
      <dgm:prSet presAssocID="{62FE84D8-952B-4DB4-BBC9-3B172FD6CEED}" presName="parTxOnly" presStyleLbl="node1" presStyleIdx="6" presStyleCnt="7">
        <dgm:presLayoutVars>
          <dgm:bulletEnabled val="1"/>
        </dgm:presLayoutVars>
      </dgm:prSet>
      <dgm:spPr/>
    </dgm:pt>
  </dgm:ptLst>
  <dgm:cxnLst>
    <dgm:cxn modelId="{5C117D02-61C6-42D3-8B45-7E07EFCDDB44}" srcId="{DBEA7225-B2FD-45A3-8E2C-D99F88280F55}" destId="{9E3B6C70-9A6A-4523-9545-A973D4FC90F2}" srcOrd="2" destOrd="0" parTransId="{92C1F0F0-F767-4EDB-A13F-CC4EE96011C1}" sibTransId="{BEB0CEE9-2D0C-41CA-ABE1-1598CF66FDF3}"/>
    <dgm:cxn modelId="{1F0F2510-D941-449D-825E-894F8B9893A7}" type="presOf" srcId="{1CCBAB7E-CDAF-459C-BC89-3476BE0C0B27}" destId="{3897D69E-85E9-40FB-98CA-3BE17CD9C0E8}" srcOrd="0" destOrd="0" presId="urn:microsoft.com/office/officeart/2005/8/layout/hChevron3"/>
    <dgm:cxn modelId="{0FFC8617-A617-4BBC-919C-3A550518ACCC}" type="presOf" srcId="{D067D182-7467-4F2E-B17A-BC25CF2CB4D0}" destId="{F6F64DD3-C322-44D8-BC26-E0D9B53A6648}" srcOrd="0" destOrd="0" presId="urn:microsoft.com/office/officeart/2005/8/layout/hChevron3"/>
    <dgm:cxn modelId="{3984C634-1935-496D-B26B-6973B52066B3}" srcId="{DBEA7225-B2FD-45A3-8E2C-D99F88280F55}" destId="{14E9C638-F403-4B88-B9D6-E88F92204760}" srcOrd="3" destOrd="0" parTransId="{EB7BF30A-B27D-4600-8E38-988CDE21DD3F}" sibTransId="{896DEF2A-74AB-4AB7-8665-D088BC3EEF45}"/>
    <dgm:cxn modelId="{B1FC7136-BAE8-4B07-AC0E-0138BEAE4508}" type="presOf" srcId="{9E3B6C70-9A6A-4523-9545-A973D4FC90F2}" destId="{F3A1F2B0-275A-4FF5-AEBD-44DF6F505E77}" srcOrd="0" destOrd="0" presId="urn:microsoft.com/office/officeart/2005/8/layout/hChevron3"/>
    <dgm:cxn modelId="{F34AD342-98A5-4F5A-85F2-98A330465175}" srcId="{DBEA7225-B2FD-45A3-8E2C-D99F88280F55}" destId="{ED45676F-3654-47BB-BC76-AF8BFB563B54}" srcOrd="0" destOrd="0" parTransId="{89A1D991-6E0A-418F-A024-309C075DB206}" sibTransId="{E7247D2D-CD1B-4C0C-9D90-4F9E6CA7EEC0}"/>
    <dgm:cxn modelId="{46407347-9431-44DF-B452-1E77E52538A7}" type="presOf" srcId="{DBB4AF4C-D427-485C-A09F-D4960A6A522F}" destId="{F2470A1E-F635-4447-BD58-3A925C08EE18}" srcOrd="0" destOrd="0" presId="urn:microsoft.com/office/officeart/2005/8/layout/hChevron3"/>
    <dgm:cxn modelId="{973EA75A-2C3B-4C6F-8834-9A9ADE383496}" type="presOf" srcId="{ED45676F-3654-47BB-BC76-AF8BFB563B54}" destId="{647322DB-3349-4D66-A354-DF3CA83B0E70}" srcOrd="0" destOrd="0" presId="urn:microsoft.com/office/officeart/2005/8/layout/hChevron3"/>
    <dgm:cxn modelId="{A5E0709E-5985-4525-B058-71E64C69A242}" type="presOf" srcId="{DBEA7225-B2FD-45A3-8E2C-D99F88280F55}" destId="{177CB769-878B-4A05-BB8D-D50486BC3D83}" srcOrd="0" destOrd="0" presId="urn:microsoft.com/office/officeart/2005/8/layout/hChevron3"/>
    <dgm:cxn modelId="{8B36F5B9-4889-4E37-8B63-24CC1A90618A}" type="presOf" srcId="{14E9C638-F403-4B88-B9D6-E88F92204760}" destId="{5398BF63-6BB4-4914-A75B-A8BB1F77C2CD}" srcOrd="0" destOrd="0" presId="urn:microsoft.com/office/officeart/2005/8/layout/hChevron3"/>
    <dgm:cxn modelId="{03913AC0-B2F3-4891-9EA4-FF89B56B57EB}" srcId="{DBEA7225-B2FD-45A3-8E2C-D99F88280F55}" destId="{DBB4AF4C-D427-485C-A09F-D4960A6A522F}" srcOrd="1" destOrd="0" parTransId="{65934101-F679-4662-9907-0748F1089F7D}" sibTransId="{48466301-398B-4C40-9D96-ED9015D82BC4}"/>
    <dgm:cxn modelId="{B923C6D1-7602-46F4-BE72-F5D9EE6B7B78}" type="presOf" srcId="{62FE84D8-952B-4DB4-BBC9-3B172FD6CEED}" destId="{56B2B12D-82CF-43BD-A28E-A29DD94AEBA2}" srcOrd="0" destOrd="0" presId="urn:microsoft.com/office/officeart/2005/8/layout/hChevron3"/>
    <dgm:cxn modelId="{2C396ADA-5403-4AA8-8EC9-4C25846DB538}" srcId="{DBEA7225-B2FD-45A3-8E2C-D99F88280F55}" destId="{1CCBAB7E-CDAF-459C-BC89-3476BE0C0B27}" srcOrd="4" destOrd="0" parTransId="{D0BA7D41-67F2-41E3-A878-FBB71DE82261}" sibTransId="{0BFF4490-C6E4-47E1-AB54-7DC16D7A714B}"/>
    <dgm:cxn modelId="{421CA6E3-D2CF-44C4-BE09-EAAFB73D0105}" srcId="{DBEA7225-B2FD-45A3-8E2C-D99F88280F55}" destId="{62FE84D8-952B-4DB4-BBC9-3B172FD6CEED}" srcOrd="6" destOrd="0" parTransId="{BB1C23F7-1762-4A16-A740-9FCCD3BAD54A}" sibTransId="{DD4E188E-940D-4507-9DB1-F950592FDCF2}"/>
    <dgm:cxn modelId="{D9BC8FF0-87D5-4C44-9C12-8E69D959BDC9}" srcId="{DBEA7225-B2FD-45A3-8E2C-D99F88280F55}" destId="{D067D182-7467-4F2E-B17A-BC25CF2CB4D0}" srcOrd="5" destOrd="0" parTransId="{2F742C27-648E-4A12-85FF-CA8CC598EDB9}" sibTransId="{82D8802C-82C0-4F6B-A80F-BCC3CCAF6719}"/>
    <dgm:cxn modelId="{24E41D13-0862-484D-AA54-446B9896ED60}" type="presParOf" srcId="{177CB769-878B-4A05-BB8D-D50486BC3D83}" destId="{647322DB-3349-4D66-A354-DF3CA83B0E70}" srcOrd="0" destOrd="0" presId="urn:microsoft.com/office/officeart/2005/8/layout/hChevron3"/>
    <dgm:cxn modelId="{90090AEB-608F-402F-8A82-AE0C332C2C24}" type="presParOf" srcId="{177CB769-878B-4A05-BB8D-D50486BC3D83}" destId="{750FCAE8-4505-413F-BB97-E5BD19306CEC}" srcOrd="1" destOrd="0" presId="urn:microsoft.com/office/officeart/2005/8/layout/hChevron3"/>
    <dgm:cxn modelId="{4602AF34-BB5C-44C9-9CFD-DED587B0CF5E}" type="presParOf" srcId="{177CB769-878B-4A05-BB8D-D50486BC3D83}" destId="{F2470A1E-F635-4447-BD58-3A925C08EE18}" srcOrd="2" destOrd="0" presId="urn:microsoft.com/office/officeart/2005/8/layout/hChevron3"/>
    <dgm:cxn modelId="{BAF20048-6AD4-4B79-A279-AB5076361F6E}" type="presParOf" srcId="{177CB769-878B-4A05-BB8D-D50486BC3D83}" destId="{56043BD7-7C25-4643-8341-ADE4986FFDA2}" srcOrd="3" destOrd="0" presId="urn:microsoft.com/office/officeart/2005/8/layout/hChevron3"/>
    <dgm:cxn modelId="{44697395-F905-4620-8CF4-6C99709190CE}" type="presParOf" srcId="{177CB769-878B-4A05-BB8D-D50486BC3D83}" destId="{F3A1F2B0-275A-4FF5-AEBD-44DF6F505E77}" srcOrd="4" destOrd="0" presId="urn:microsoft.com/office/officeart/2005/8/layout/hChevron3"/>
    <dgm:cxn modelId="{F9250093-0198-4187-BE64-7BF3FDC51970}" type="presParOf" srcId="{177CB769-878B-4A05-BB8D-D50486BC3D83}" destId="{8D449619-DAB2-42B2-90BA-AACB9CD464FD}" srcOrd="5" destOrd="0" presId="urn:microsoft.com/office/officeart/2005/8/layout/hChevron3"/>
    <dgm:cxn modelId="{D404C41A-AC81-4621-B99D-F3F48492C2FA}" type="presParOf" srcId="{177CB769-878B-4A05-BB8D-D50486BC3D83}" destId="{5398BF63-6BB4-4914-A75B-A8BB1F77C2CD}" srcOrd="6" destOrd="0" presId="urn:microsoft.com/office/officeart/2005/8/layout/hChevron3"/>
    <dgm:cxn modelId="{187F2BAB-197C-4B14-83AA-954DD8098B07}" type="presParOf" srcId="{177CB769-878B-4A05-BB8D-D50486BC3D83}" destId="{D9A00DE4-8C3B-407E-B396-B8EAAE80F155}" srcOrd="7" destOrd="0" presId="urn:microsoft.com/office/officeart/2005/8/layout/hChevron3"/>
    <dgm:cxn modelId="{1C22B0B4-2FD4-4A91-BF97-9FC67F3047C5}" type="presParOf" srcId="{177CB769-878B-4A05-BB8D-D50486BC3D83}" destId="{3897D69E-85E9-40FB-98CA-3BE17CD9C0E8}" srcOrd="8" destOrd="0" presId="urn:microsoft.com/office/officeart/2005/8/layout/hChevron3"/>
    <dgm:cxn modelId="{461CADB2-3499-4B87-B73F-38044F62D021}" type="presParOf" srcId="{177CB769-878B-4A05-BB8D-D50486BC3D83}" destId="{ED8AB2CD-95C6-4F18-85C6-46574AC505AA}" srcOrd="9" destOrd="0" presId="urn:microsoft.com/office/officeart/2005/8/layout/hChevron3"/>
    <dgm:cxn modelId="{686D35E1-13EE-4921-9AB9-461ACE9CC481}" type="presParOf" srcId="{177CB769-878B-4A05-BB8D-D50486BC3D83}" destId="{F6F64DD3-C322-44D8-BC26-E0D9B53A6648}" srcOrd="10" destOrd="0" presId="urn:microsoft.com/office/officeart/2005/8/layout/hChevron3"/>
    <dgm:cxn modelId="{77CFD26E-3C75-4AB0-9273-55B69D2FFB48}" type="presParOf" srcId="{177CB769-878B-4A05-BB8D-D50486BC3D83}" destId="{22E08E56-3C0B-4439-B898-2C7A59B0CF4B}" srcOrd="11" destOrd="0" presId="urn:microsoft.com/office/officeart/2005/8/layout/hChevron3"/>
    <dgm:cxn modelId="{14600C57-05BD-452C-AAF3-C9043810E3FB}" type="presParOf" srcId="{177CB769-878B-4A05-BB8D-D50486BC3D83}" destId="{56B2B12D-82CF-43BD-A28E-A29DD94AEBA2}" srcOrd="1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DBEA7225-B2FD-45A3-8E2C-D99F88280F55}" type="doc">
      <dgm:prSet loTypeId="urn:microsoft.com/office/officeart/2005/8/layout/hChevron3" loCatId="process" qsTypeId="urn:microsoft.com/office/officeart/2005/8/quickstyle/simple1" qsCatId="simple" csTypeId="urn:microsoft.com/office/officeart/2005/8/colors/accent0_3" csCatId="mainScheme" phldr="1"/>
      <dgm:spPr/>
    </dgm:pt>
    <dgm:pt modelId="{ED45676F-3654-47BB-BC76-AF8BFB563B54}">
      <dgm:prSet phldrT="[Texto]" custT="1"/>
      <dgm:spPr>
        <a:solidFill>
          <a:schemeClr val="tx2">
            <a:lumMod val="40000"/>
            <a:lumOff val="60000"/>
          </a:schemeClr>
        </a:solidFill>
      </dgm:spPr>
      <dgm:t>
        <a:bodyPr/>
        <a:lstStyle/>
        <a:p>
          <a:endParaRPr lang="es-ES" sz="2000" dirty="0">
            <a:latin typeface="Times New Roman" pitchFamily="18" charset="0"/>
            <a:cs typeface="Times New Roman" pitchFamily="18" charset="0"/>
          </a:endParaRPr>
        </a:p>
      </dgm:t>
    </dgm:pt>
    <dgm:pt modelId="{89A1D991-6E0A-418F-A024-309C075DB206}" type="parTrans" cxnId="{F34AD342-98A5-4F5A-85F2-98A330465175}">
      <dgm:prSet/>
      <dgm:spPr/>
      <dgm:t>
        <a:bodyPr/>
        <a:lstStyle/>
        <a:p>
          <a:endParaRPr lang="es-ES"/>
        </a:p>
      </dgm:t>
    </dgm:pt>
    <dgm:pt modelId="{E7247D2D-CD1B-4C0C-9D90-4F9E6CA7EEC0}" type="sibTrans" cxnId="{F34AD342-98A5-4F5A-85F2-98A330465175}">
      <dgm:prSet/>
      <dgm:spPr/>
      <dgm:t>
        <a:bodyPr/>
        <a:lstStyle/>
        <a:p>
          <a:endParaRPr lang="es-ES"/>
        </a:p>
      </dgm:t>
    </dgm:pt>
    <dgm:pt modelId="{DBB4AF4C-D427-485C-A09F-D4960A6A522F}">
      <dgm:prSet phldrT="[Texto]"/>
      <dgm:spPr>
        <a:solidFill>
          <a:schemeClr val="tx2">
            <a:lumMod val="40000"/>
            <a:lumOff val="60000"/>
          </a:schemeClr>
        </a:solidFill>
      </dgm:spPr>
      <dgm:t>
        <a:bodyPr/>
        <a:lstStyle/>
        <a:p>
          <a:endParaRPr lang="es-ES" dirty="0"/>
        </a:p>
      </dgm:t>
    </dgm:pt>
    <dgm:pt modelId="{65934101-F679-4662-9907-0748F1089F7D}" type="parTrans" cxnId="{03913AC0-B2F3-4891-9EA4-FF89B56B57EB}">
      <dgm:prSet/>
      <dgm:spPr/>
      <dgm:t>
        <a:bodyPr/>
        <a:lstStyle/>
        <a:p>
          <a:endParaRPr lang="es-ES"/>
        </a:p>
      </dgm:t>
    </dgm:pt>
    <dgm:pt modelId="{48466301-398B-4C40-9D96-ED9015D82BC4}" type="sibTrans" cxnId="{03913AC0-B2F3-4891-9EA4-FF89B56B57EB}">
      <dgm:prSet/>
      <dgm:spPr/>
      <dgm:t>
        <a:bodyPr/>
        <a:lstStyle/>
        <a:p>
          <a:endParaRPr lang="es-ES"/>
        </a:p>
      </dgm:t>
    </dgm:pt>
    <dgm:pt modelId="{9E3B6C70-9A6A-4523-9545-A973D4FC90F2}">
      <dgm:prSet phldrT="[Texto]" custT="1"/>
      <dgm:spPr>
        <a:solidFill>
          <a:schemeClr val="tx2">
            <a:lumMod val="40000"/>
            <a:lumOff val="60000"/>
          </a:schemeClr>
        </a:solidFill>
        <a:ln>
          <a:solidFill>
            <a:schemeClr val="tx2">
              <a:lumMod val="20000"/>
              <a:lumOff val="80000"/>
            </a:schemeClr>
          </a:solidFill>
        </a:ln>
      </dgm:spPr>
      <dgm:t>
        <a:bodyPr/>
        <a:lstStyle/>
        <a:p>
          <a:r>
            <a:rPr lang="es-ES" sz="1800" dirty="0"/>
            <a:t> </a:t>
          </a:r>
          <a:endParaRPr lang="es-ES" sz="1900" dirty="0">
            <a:latin typeface="Times New Roman" pitchFamily="18" charset="0"/>
            <a:cs typeface="Times New Roman" pitchFamily="18" charset="0"/>
          </a:endParaRPr>
        </a:p>
      </dgm:t>
    </dgm:pt>
    <dgm:pt modelId="{92C1F0F0-F767-4EDB-A13F-CC4EE96011C1}" type="parTrans" cxnId="{5C117D02-61C6-42D3-8B45-7E07EFCDDB44}">
      <dgm:prSet/>
      <dgm:spPr/>
      <dgm:t>
        <a:bodyPr/>
        <a:lstStyle/>
        <a:p>
          <a:endParaRPr lang="es-ES"/>
        </a:p>
      </dgm:t>
    </dgm:pt>
    <dgm:pt modelId="{BEB0CEE9-2D0C-41CA-ABE1-1598CF66FDF3}" type="sibTrans" cxnId="{5C117D02-61C6-42D3-8B45-7E07EFCDDB44}">
      <dgm:prSet/>
      <dgm:spPr/>
      <dgm:t>
        <a:bodyPr/>
        <a:lstStyle/>
        <a:p>
          <a:endParaRPr lang="es-ES"/>
        </a:p>
      </dgm:t>
    </dgm:pt>
    <dgm:pt modelId="{14E9C638-F403-4B88-B9D6-E88F92204760}">
      <dgm:prSet phldrT="[Texto]"/>
      <dgm:spPr>
        <a:solidFill>
          <a:schemeClr val="accent1">
            <a:lumMod val="60000"/>
            <a:lumOff val="40000"/>
          </a:schemeClr>
        </a:solidFill>
        <a:ln>
          <a:solidFill>
            <a:schemeClr val="tx2">
              <a:lumMod val="20000"/>
              <a:lumOff val="80000"/>
            </a:schemeClr>
          </a:solidFill>
        </a:ln>
      </dgm:spPr>
      <dgm:t>
        <a:bodyPr/>
        <a:lstStyle/>
        <a:p>
          <a:endParaRPr lang="es-ES" dirty="0">
            <a:latin typeface="Times New Roman" pitchFamily="18" charset="0"/>
            <a:cs typeface="Times New Roman" pitchFamily="18" charset="0"/>
          </a:endParaRPr>
        </a:p>
      </dgm:t>
    </dgm:pt>
    <dgm:pt modelId="{EB7BF30A-B27D-4600-8E38-988CDE21DD3F}" type="parTrans" cxnId="{3984C634-1935-496D-B26B-6973B52066B3}">
      <dgm:prSet/>
      <dgm:spPr/>
      <dgm:t>
        <a:bodyPr/>
        <a:lstStyle/>
        <a:p>
          <a:endParaRPr lang="es-ES"/>
        </a:p>
      </dgm:t>
    </dgm:pt>
    <dgm:pt modelId="{896DEF2A-74AB-4AB7-8665-D088BC3EEF45}" type="sibTrans" cxnId="{3984C634-1935-496D-B26B-6973B52066B3}">
      <dgm:prSet/>
      <dgm:spPr/>
      <dgm:t>
        <a:bodyPr/>
        <a:lstStyle/>
        <a:p>
          <a:endParaRPr lang="es-ES"/>
        </a:p>
      </dgm:t>
    </dgm:pt>
    <dgm:pt modelId="{1CCBAB7E-CDAF-459C-BC89-3476BE0C0B27}">
      <dgm:prSet phldrT="[Texto]"/>
      <dgm:spPr>
        <a:solidFill>
          <a:schemeClr val="tx2">
            <a:lumMod val="40000"/>
            <a:lumOff val="60000"/>
          </a:schemeClr>
        </a:solidFill>
        <a:ln>
          <a:solidFill>
            <a:schemeClr val="tx2">
              <a:lumMod val="20000"/>
              <a:lumOff val="80000"/>
            </a:schemeClr>
          </a:solidFill>
        </a:ln>
      </dgm:spPr>
      <dgm:t>
        <a:bodyPr/>
        <a:lstStyle/>
        <a:p>
          <a:endParaRPr lang="es-ES" dirty="0">
            <a:latin typeface="Times New Roman" pitchFamily="18" charset="0"/>
            <a:cs typeface="Times New Roman" pitchFamily="18" charset="0"/>
          </a:endParaRPr>
        </a:p>
      </dgm:t>
    </dgm:pt>
    <dgm:pt modelId="{D0BA7D41-67F2-41E3-A878-FBB71DE82261}" type="parTrans" cxnId="{2C396ADA-5403-4AA8-8EC9-4C25846DB538}">
      <dgm:prSet/>
      <dgm:spPr/>
      <dgm:t>
        <a:bodyPr/>
        <a:lstStyle/>
        <a:p>
          <a:endParaRPr lang="es-ES"/>
        </a:p>
      </dgm:t>
    </dgm:pt>
    <dgm:pt modelId="{0BFF4490-C6E4-47E1-AB54-7DC16D7A714B}" type="sibTrans" cxnId="{2C396ADA-5403-4AA8-8EC9-4C25846DB538}">
      <dgm:prSet/>
      <dgm:spPr/>
      <dgm:t>
        <a:bodyPr/>
        <a:lstStyle/>
        <a:p>
          <a:endParaRPr lang="es-ES"/>
        </a:p>
      </dgm:t>
    </dgm:pt>
    <dgm:pt modelId="{D067D182-7467-4F2E-B17A-BC25CF2CB4D0}">
      <dgm:prSet phldrT="[Texto]"/>
      <dgm:spPr>
        <a:solidFill>
          <a:schemeClr val="tx2"/>
        </a:solidFill>
        <a:ln>
          <a:solidFill>
            <a:schemeClr val="tx2">
              <a:lumMod val="20000"/>
              <a:lumOff val="80000"/>
            </a:schemeClr>
          </a:solidFill>
        </a:ln>
      </dgm:spPr>
      <dgm:t>
        <a:bodyPr/>
        <a:lstStyle/>
        <a:p>
          <a:r>
            <a:rPr lang="es-ES" dirty="0">
              <a:latin typeface="Times New Roman" pitchFamily="18" charset="0"/>
              <a:cs typeface="Times New Roman" pitchFamily="18" charset="0"/>
            </a:rPr>
            <a:t>Paso 6</a:t>
          </a:r>
        </a:p>
      </dgm:t>
    </dgm:pt>
    <dgm:pt modelId="{2F742C27-648E-4A12-85FF-CA8CC598EDB9}" type="parTrans" cxnId="{D9BC8FF0-87D5-4C44-9C12-8E69D959BDC9}">
      <dgm:prSet/>
      <dgm:spPr/>
      <dgm:t>
        <a:bodyPr/>
        <a:lstStyle/>
        <a:p>
          <a:endParaRPr lang="es-ES"/>
        </a:p>
      </dgm:t>
    </dgm:pt>
    <dgm:pt modelId="{82D8802C-82C0-4F6B-A80F-BCC3CCAF6719}" type="sibTrans" cxnId="{D9BC8FF0-87D5-4C44-9C12-8E69D959BDC9}">
      <dgm:prSet/>
      <dgm:spPr/>
      <dgm:t>
        <a:bodyPr/>
        <a:lstStyle/>
        <a:p>
          <a:endParaRPr lang="es-ES"/>
        </a:p>
      </dgm:t>
    </dgm:pt>
    <dgm:pt modelId="{62FE84D8-952B-4DB4-BBC9-3B172FD6CEED}">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BB1C23F7-1762-4A16-A740-9FCCD3BAD54A}" type="parTrans" cxnId="{421CA6E3-D2CF-44C4-BE09-EAAFB73D0105}">
      <dgm:prSet/>
      <dgm:spPr/>
      <dgm:t>
        <a:bodyPr/>
        <a:lstStyle/>
        <a:p>
          <a:endParaRPr lang="es-ES"/>
        </a:p>
      </dgm:t>
    </dgm:pt>
    <dgm:pt modelId="{DD4E188E-940D-4507-9DB1-F950592FDCF2}" type="sibTrans" cxnId="{421CA6E3-D2CF-44C4-BE09-EAAFB73D0105}">
      <dgm:prSet/>
      <dgm:spPr/>
      <dgm:t>
        <a:bodyPr/>
        <a:lstStyle/>
        <a:p>
          <a:endParaRPr lang="es-ES"/>
        </a:p>
      </dgm:t>
    </dgm:pt>
    <dgm:pt modelId="{177CB769-878B-4A05-BB8D-D50486BC3D83}" type="pres">
      <dgm:prSet presAssocID="{DBEA7225-B2FD-45A3-8E2C-D99F88280F55}" presName="Name0" presStyleCnt="0">
        <dgm:presLayoutVars>
          <dgm:dir/>
          <dgm:resizeHandles val="exact"/>
        </dgm:presLayoutVars>
      </dgm:prSet>
      <dgm:spPr/>
    </dgm:pt>
    <dgm:pt modelId="{647322DB-3349-4D66-A354-DF3CA83B0E70}" type="pres">
      <dgm:prSet presAssocID="{ED45676F-3654-47BB-BC76-AF8BFB563B54}" presName="parTxOnly" presStyleLbl="node1" presStyleIdx="0" presStyleCnt="7">
        <dgm:presLayoutVars>
          <dgm:bulletEnabled val="1"/>
        </dgm:presLayoutVars>
      </dgm:prSet>
      <dgm:spPr/>
    </dgm:pt>
    <dgm:pt modelId="{750FCAE8-4505-413F-BB97-E5BD19306CEC}" type="pres">
      <dgm:prSet presAssocID="{E7247D2D-CD1B-4C0C-9D90-4F9E6CA7EEC0}" presName="parSpace" presStyleCnt="0"/>
      <dgm:spPr/>
    </dgm:pt>
    <dgm:pt modelId="{F2470A1E-F635-4447-BD58-3A925C08EE18}" type="pres">
      <dgm:prSet presAssocID="{DBB4AF4C-D427-485C-A09F-D4960A6A522F}" presName="parTxOnly" presStyleLbl="node1" presStyleIdx="1" presStyleCnt="7">
        <dgm:presLayoutVars>
          <dgm:bulletEnabled val="1"/>
        </dgm:presLayoutVars>
      </dgm:prSet>
      <dgm:spPr/>
    </dgm:pt>
    <dgm:pt modelId="{56043BD7-7C25-4643-8341-ADE4986FFDA2}" type="pres">
      <dgm:prSet presAssocID="{48466301-398B-4C40-9D96-ED9015D82BC4}" presName="parSpace" presStyleCnt="0"/>
      <dgm:spPr/>
    </dgm:pt>
    <dgm:pt modelId="{F3A1F2B0-275A-4FF5-AEBD-44DF6F505E77}" type="pres">
      <dgm:prSet presAssocID="{9E3B6C70-9A6A-4523-9545-A973D4FC90F2}" presName="parTxOnly" presStyleLbl="node1" presStyleIdx="2" presStyleCnt="7">
        <dgm:presLayoutVars>
          <dgm:bulletEnabled val="1"/>
        </dgm:presLayoutVars>
      </dgm:prSet>
      <dgm:spPr/>
    </dgm:pt>
    <dgm:pt modelId="{8D449619-DAB2-42B2-90BA-AACB9CD464FD}" type="pres">
      <dgm:prSet presAssocID="{BEB0CEE9-2D0C-41CA-ABE1-1598CF66FDF3}" presName="parSpace" presStyleCnt="0"/>
      <dgm:spPr/>
    </dgm:pt>
    <dgm:pt modelId="{5398BF63-6BB4-4914-A75B-A8BB1F77C2CD}" type="pres">
      <dgm:prSet presAssocID="{14E9C638-F403-4B88-B9D6-E88F92204760}" presName="parTxOnly" presStyleLbl="node1" presStyleIdx="3" presStyleCnt="7">
        <dgm:presLayoutVars>
          <dgm:bulletEnabled val="1"/>
        </dgm:presLayoutVars>
      </dgm:prSet>
      <dgm:spPr/>
    </dgm:pt>
    <dgm:pt modelId="{D9A00DE4-8C3B-407E-B396-B8EAAE80F155}" type="pres">
      <dgm:prSet presAssocID="{896DEF2A-74AB-4AB7-8665-D088BC3EEF45}" presName="parSpace" presStyleCnt="0"/>
      <dgm:spPr/>
    </dgm:pt>
    <dgm:pt modelId="{3897D69E-85E9-40FB-98CA-3BE17CD9C0E8}" type="pres">
      <dgm:prSet presAssocID="{1CCBAB7E-CDAF-459C-BC89-3476BE0C0B27}" presName="parTxOnly" presStyleLbl="node1" presStyleIdx="4" presStyleCnt="7">
        <dgm:presLayoutVars>
          <dgm:bulletEnabled val="1"/>
        </dgm:presLayoutVars>
      </dgm:prSet>
      <dgm:spPr/>
    </dgm:pt>
    <dgm:pt modelId="{ED8AB2CD-95C6-4F18-85C6-46574AC505AA}" type="pres">
      <dgm:prSet presAssocID="{0BFF4490-C6E4-47E1-AB54-7DC16D7A714B}" presName="parSpace" presStyleCnt="0"/>
      <dgm:spPr/>
    </dgm:pt>
    <dgm:pt modelId="{F6F64DD3-C322-44D8-BC26-E0D9B53A6648}" type="pres">
      <dgm:prSet presAssocID="{D067D182-7467-4F2E-B17A-BC25CF2CB4D0}" presName="parTxOnly" presStyleLbl="node1" presStyleIdx="5" presStyleCnt="7">
        <dgm:presLayoutVars>
          <dgm:bulletEnabled val="1"/>
        </dgm:presLayoutVars>
      </dgm:prSet>
      <dgm:spPr/>
    </dgm:pt>
    <dgm:pt modelId="{22E08E56-3C0B-4439-B898-2C7A59B0CF4B}" type="pres">
      <dgm:prSet presAssocID="{82D8802C-82C0-4F6B-A80F-BCC3CCAF6719}" presName="parSpace" presStyleCnt="0"/>
      <dgm:spPr/>
    </dgm:pt>
    <dgm:pt modelId="{56B2B12D-82CF-43BD-A28E-A29DD94AEBA2}" type="pres">
      <dgm:prSet presAssocID="{62FE84D8-952B-4DB4-BBC9-3B172FD6CEED}" presName="parTxOnly" presStyleLbl="node1" presStyleIdx="6" presStyleCnt="7">
        <dgm:presLayoutVars>
          <dgm:bulletEnabled val="1"/>
        </dgm:presLayoutVars>
      </dgm:prSet>
      <dgm:spPr/>
    </dgm:pt>
  </dgm:ptLst>
  <dgm:cxnLst>
    <dgm:cxn modelId="{5C117D02-61C6-42D3-8B45-7E07EFCDDB44}" srcId="{DBEA7225-B2FD-45A3-8E2C-D99F88280F55}" destId="{9E3B6C70-9A6A-4523-9545-A973D4FC90F2}" srcOrd="2" destOrd="0" parTransId="{92C1F0F0-F767-4EDB-A13F-CC4EE96011C1}" sibTransId="{BEB0CEE9-2D0C-41CA-ABE1-1598CF66FDF3}"/>
    <dgm:cxn modelId="{4EA63805-1056-4E7F-986E-869109D93E05}" type="presOf" srcId="{D067D182-7467-4F2E-B17A-BC25CF2CB4D0}" destId="{F6F64DD3-C322-44D8-BC26-E0D9B53A6648}" srcOrd="0" destOrd="0" presId="urn:microsoft.com/office/officeart/2005/8/layout/hChevron3"/>
    <dgm:cxn modelId="{72085533-DB69-4400-8ABF-CDD5EFA4BC8E}" type="presOf" srcId="{1CCBAB7E-CDAF-459C-BC89-3476BE0C0B27}" destId="{3897D69E-85E9-40FB-98CA-3BE17CD9C0E8}" srcOrd="0" destOrd="0" presId="urn:microsoft.com/office/officeart/2005/8/layout/hChevron3"/>
    <dgm:cxn modelId="{3984C634-1935-496D-B26B-6973B52066B3}" srcId="{DBEA7225-B2FD-45A3-8E2C-D99F88280F55}" destId="{14E9C638-F403-4B88-B9D6-E88F92204760}" srcOrd="3" destOrd="0" parTransId="{EB7BF30A-B27D-4600-8E38-988CDE21DD3F}" sibTransId="{896DEF2A-74AB-4AB7-8665-D088BC3EEF45}"/>
    <dgm:cxn modelId="{950BE560-5AEE-4C45-8113-C4CB92629509}" type="presOf" srcId="{14E9C638-F403-4B88-B9D6-E88F92204760}" destId="{5398BF63-6BB4-4914-A75B-A8BB1F77C2CD}" srcOrd="0" destOrd="0" presId="urn:microsoft.com/office/officeart/2005/8/layout/hChevron3"/>
    <dgm:cxn modelId="{F34AD342-98A5-4F5A-85F2-98A330465175}" srcId="{DBEA7225-B2FD-45A3-8E2C-D99F88280F55}" destId="{ED45676F-3654-47BB-BC76-AF8BFB563B54}" srcOrd="0" destOrd="0" parTransId="{89A1D991-6E0A-418F-A024-309C075DB206}" sibTransId="{E7247D2D-CD1B-4C0C-9D90-4F9E6CA7EEC0}"/>
    <dgm:cxn modelId="{73865C47-1AED-4C8B-9285-181BC2915B20}" type="presOf" srcId="{62FE84D8-952B-4DB4-BBC9-3B172FD6CEED}" destId="{56B2B12D-82CF-43BD-A28E-A29DD94AEBA2}" srcOrd="0" destOrd="0" presId="urn:microsoft.com/office/officeart/2005/8/layout/hChevron3"/>
    <dgm:cxn modelId="{51000BA6-BB92-41FC-88FD-F13DEC5174C3}" type="presOf" srcId="{DBEA7225-B2FD-45A3-8E2C-D99F88280F55}" destId="{177CB769-878B-4A05-BB8D-D50486BC3D83}" srcOrd="0" destOrd="0" presId="urn:microsoft.com/office/officeart/2005/8/layout/hChevron3"/>
    <dgm:cxn modelId="{03913AC0-B2F3-4891-9EA4-FF89B56B57EB}" srcId="{DBEA7225-B2FD-45A3-8E2C-D99F88280F55}" destId="{DBB4AF4C-D427-485C-A09F-D4960A6A522F}" srcOrd="1" destOrd="0" parTransId="{65934101-F679-4662-9907-0748F1089F7D}" sibTransId="{48466301-398B-4C40-9D96-ED9015D82BC4}"/>
    <dgm:cxn modelId="{2C396ADA-5403-4AA8-8EC9-4C25846DB538}" srcId="{DBEA7225-B2FD-45A3-8E2C-D99F88280F55}" destId="{1CCBAB7E-CDAF-459C-BC89-3476BE0C0B27}" srcOrd="4" destOrd="0" parTransId="{D0BA7D41-67F2-41E3-A878-FBB71DE82261}" sibTransId="{0BFF4490-C6E4-47E1-AB54-7DC16D7A714B}"/>
    <dgm:cxn modelId="{421CA6E3-D2CF-44C4-BE09-EAAFB73D0105}" srcId="{DBEA7225-B2FD-45A3-8E2C-D99F88280F55}" destId="{62FE84D8-952B-4DB4-BBC9-3B172FD6CEED}" srcOrd="6" destOrd="0" parTransId="{BB1C23F7-1762-4A16-A740-9FCCD3BAD54A}" sibTransId="{DD4E188E-940D-4507-9DB1-F950592FDCF2}"/>
    <dgm:cxn modelId="{D9BC8FF0-87D5-4C44-9C12-8E69D959BDC9}" srcId="{DBEA7225-B2FD-45A3-8E2C-D99F88280F55}" destId="{D067D182-7467-4F2E-B17A-BC25CF2CB4D0}" srcOrd="5" destOrd="0" parTransId="{2F742C27-648E-4A12-85FF-CA8CC598EDB9}" sibTransId="{82D8802C-82C0-4F6B-A80F-BCC3CCAF6719}"/>
    <dgm:cxn modelId="{BF2A8DF2-55E4-4BDB-82FA-A4D97EFB75DC}" type="presOf" srcId="{ED45676F-3654-47BB-BC76-AF8BFB563B54}" destId="{647322DB-3349-4D66-A354-DF3CA83B0E70}" srcOrd="0" destOrd="0" presId="urn:microsoft.com/office/officeart/2005/8/layout/hChevron3"/>
    <dgm:cxn modelId="{A8D501F4-258E-4E53-A947-F27721730CA0}" type="presOf" srcId="{9E3B6C70-9A6A-4523-9545-A973D4FC90F2}" destId="{F3A1F2B0-275A-4FF5-AEBD-44DF6F505E77}" srcOrd="0" destOrd="0" presId="urn:microsoft.com/office/officeart/2005/8/layout/hChevron3"/>
    <dgm:cxn modelId="{80433AFA-A4E7-4CCB-AD86-85AC1EF97D82}" type="presOf" srcId="{DBB4AF4C-D427-485C-A09F-D4960A6A522F}" destId="{F2470A1E-F635-4447-BD58-3A925C08EE18}" srcOrd="0" destOrd="0" presId="urn:microsoft.com/office/officeart/2005/8/layout/hChevron3"/>
    <dgm:cxn modelId="{90C90557-C30C-4392-9393-B26F42A89106}" type="presParOf" srcId="{177CB769-878B-4A05-BB8D-D50486BC3D83}" destId="{647322DB-3349-4D66-A354-DF3CA83B0E70}" srcOrd="0" destOrd="0" presId="urn:microsoft.com/office/officeart/2005/8/layout/hChevron3"/>
    <dgm:cxn modelId="{0403DF07-483E-469E-8FBC-09611191B77B}" type="presParOf" srcId="{177CB769-878B-4A05-BB8D-D50486BC3D83}" destId="{750FCAE8-4505-413F-BB97-E5BD19306CEC}" srcOrd="1" destOrd="0" presId="urn:microsoft.com/office/officeart/2005/8/layout/hChevron3"/>
    <dgm:cxn modelId="{D5A31438-0E03-4363-8BBD-53003E4A470E}" type="presParOf" srcId="{177CB769-878B-4A05-BB8D-D50486BC3D83}" destId="{F2470A1E-F635-4447-BD58-3A925C08EE18}" srcOrd="2" destOrd="0" presId="urn:microsoft.com/office/officeart/2005/8/layout/hChevron3"/>
    <dgm:cxn modelId="{67FB35F6-28D7-4D03-A46A-CA7AEC1C613D}" type="presParOf" srcId="{177CB769-878B-4A05-BB8D-D50486BC3D83}" destId="{56043BD7-7C25-4643-8341-ADE4986FFDA2}" srcOrd="3" destOrd="0" presId="urn:microsoft.com/office/officeart/2005/8/layout/hChevron3"/>
    <dgm:cxn modelId="{887AFC07-E612-43B5-97F5-77793FC1C5CA}" type="presParOf" srcId="{177CB769-878B-4A05-BB8D-D50486BC3D83}" destId="{F3A1F2B0-275A-4FF5-AEBD-44DF6F505E77}" srcOrd="4" destOrd="0" presId="urn:microsoft.com/office/officeart/2005/8/layout/hChevron3"/>
    <dgm:cxn modelId="{B446ECE7-16BE-415D-9F39-10C2506C7CD6}" type="presParOf" srcId="{177CB769-878B-4A05-BB8D-D50486BC3D83}" destId="{8D449619-DAB2-42B2-90BA-AACB9CD464FD}" srcOrd="5" destOrd="0" presId="urn:microsoft.com/office/officeart/2005/8/layout/hChevron3"/>
    <dgm:cxn modelId="{97263987-9898-4DD2-B5A5-9E611241CA63}" type="presParOf" srcId="{177CB769-878B-4A05-BB8D-D50486BC3D83}" destId="{5398BF63-6BB4-4914-A75B-A8BB1F77C2CD}" srcOrd="6" destOrd="0" presId="urn:microsoft.com/office/officeart/2005/8/layout/hChevron3"/>
    <dgm:cxn modelId="{FA25AA12-4161-4F14-8A2D-D4F5B31E4E8A}" type="presParOf" srcId="{177CB769-878B-4A05-BB8D-D50486BC3D83}" destId="{D9A00DE4-8C3B-407E-B396-B8EAAE80F155}" srcOrd="7" destOrd="0" presId="urn:microsoft.com/office/officeart/2005/8/layout/hChevron3"/>
    <dgm:cxn modelId="{D2476C40-5574-4A04-86A3-4759A21F641C}" type="presParOf" srcId="{177CB769-878B-4A05-BB8D-D50486BC3D83}" destId="{3897D69E-85E9-40FB-98CA-3BE17CD9C0E8}" srcOrd="8" destOrd="0" presId="urn:microsoft.com/office/officeart/2005/8/layout/hChevron3"/>
    <dgm:cxn modelId="{D955FCF3-34E5-403D-9CE1-9E3B980522C2}" type="presParOf" srcId="{177CB769-878B-4A05-BB8D-D50486BC3D83}" destId="{ED8AB2CD-95C6-4F18-85C6-46574AC505AA}" srcOrd="9" destOrd="0" presId="urn:microsoft.com/office/officeart/2005/8/layout/hChevron3"/>
    <dgm:cxn modelId="{48F051C5-3041-4249-8D62-DBB8A1B73DBA}" type="presParOf" srcId="{177CB769-878B-4A05-BB8D-D50486BC3D83}" destId="{F6F64DD3-C322-44D8-BC26-E0D9B53A6648}" srcOrd="10" destOrd="0" presId="urn:microsoft.com/office/officeart/2005/8/layout/hChevron3"/>
    <dgm:cxn modelId="{72C814DA-54AD-4992-AFBC-1DC20C7A969F}" type="presParOf" srcId="{177CB769-878B-4A05-BB8D-D50486BC3D83}" destId="{22E08E56-3C0B-4439-B898-2C7A59B0CF4B}" srcOrd="11" destOrd="0" presId="urn:microsoft.com/office/officeart/2005/8/layout/hChevron3"/>
    <dgm:cxn modelId="{469F7A5C-4236-4814-B039-4E34CDCFB429}" type="presParOf" srcId="{177CB769-878B-4A05-BB8D-D50486BC3D83}" destId="{56B2B12D-82CF-43BD-A28E-A29DD94AEBA2}" srcOrd="1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DBEA7225-B2FD-45A3-8E2C-D99F88280F55}" type="doc">
      <dgm:prSet loTypeId="urn:microsoft.com/office/officeart/2005/8/layout/hChevron3" loCatId="process" qsTypeId="urn:microsoft.com/office/officeart/2005/8/quickstyle/simple1" qsCatId="simple" csTypeId="urn:microsoft.com/office/officeart/2005/8/colors/accent0_3" csCatId="mainScheme" phldr="1"/>
      <dgm:spPr/>
    </dgm:pt>
    <dgm:pt modelId="{ED45676F-3654-47BB-BC76-AF8BFB563B54}">
      <dgm:prSet phldrT="[Texto]" custT="1"/>
      <dgm:spPr>
        <a:solidFill>
          <a:schemeClr val="tx2">
            <a:lumMod val="40000"/>
            <a:lumOff val="60000"/>
          </a:schemeClr>
        </a:solidFill>
      </dgm:spPr>
      <dgm:t>
        <a:bodyPr/>
        <a:lstStyle/>
        <a:p>
          <a:endParaRPr lang="es-ES" sz="2000" dirty="0">
            <a:latin typeface="Times New Roman" pitchFamily="18" charset="0"/>
            <a:cs typeface="Times New Roman" pitchFamily="18" charset="0"/>
          </a:endParaRPr>
        </a:p>
      </dgm:t>
    </dgm:pt>
    <dgm:pt modelId="{89A1D991-6E0A-418F-A024-309C075DB206}" type="parTrans" cxnId="{F34AD342-98A5-4F5A-85F2-98A330465175}">
      <dgm:prSet/>
      <dgm:spPr/>
      <dgm:t>
        <a:bodyPr/>
        <a:lstStyle/>
        <a:p>
          <a:endParaRPr lang="es-ES"/>
        </a:p>
      </dgm:t>
    </dgm:pt>
    <dgm:pt modelId="{E7247D2D-CD1B-4C0C-9D90-4F9E6CA7EEC0}" type="sibTrans" cxnId="{F34AD342-98A5-4F5A-85F2-98A330465175}">
      <dgm:prSet/>
      <dgm:spPr/>
      <dgm:t>
        <a:bodyPr/>
        <a:lstStyle/>
        <a:p>
          <a:endParaRPr lang="es-ES"/>
        </a:p>
      </dgm:t>
    </dgm:pt>
    <dgm:pt modelId="{DBB4AF4C-D427-485C-A09F-D4960A6A522F}">
      <dgm:prSet phldrT="[Texto]"/>
      <dgm:spPr>
        <a:solidFill>
          <a:schemeClr val="tx2">
            <a:lumMod val="40000"/>
            <a:lumOff val="60000"/>
          </a:schemeClr>
        </a:solidFill>
      </dgm:spPr>
      <dgm:t>
        <a:bodyPr/>
        <a:lstStyle/>
        <a:p>
          <a:endParaRPr lang="es-ES" dirty="0"/>
        </a:p>
      </dgm:t>
    </dgm:pt>
    <dgm:pt modelId="{65934101-F679-4662-9907-0748F1089F7D}" type="parTrans" cxnId="{03913AC0-B2F3-4891-9EA4-FF89B56B57EB}">
      <dgm:prSet/>
      <dgm:spPr/>
      <dgm:t>
        <a:bodyPr/>
        <a:lstStyle/>
        <a:p>
          <a:endParaRPr lang="es-ES"/>
        </a:p>
      </dgm:t>
    </dgm:pt>
    <dgm:pt modelId="{48466301-398B-4C40-9D96-ED9015D82BC4}" type="sibTrans" cxnId="{03913AC0-B2F3-4891-9EA4-FF89B56B57EB}">
      <dgm:prSet/>
      <dgm:spPr/>
      <dgm:t>
        <a:bodyPr/>
        <a:lstStyle/>
        <a:p>
          <a:endParaRPr lang="es-ES"/>
        </a:p>
      </dgm:t>
    </dgm:pt>
    <dgm:pt modelId="{9E3B6C70-9A6A-4523-9545-A973D4FC90F2}">
      <dgm:prSet phldrT="[Texto]" custT="1"/>
      <dgm:spPr>
        <a:solidFill>
          <a:schemeClr val="tx2">
            <a:lumMod val="40000"/>
            <a:lumOff val="60000"/>
          </a:schemeClr>
        </a:solidFill>
        <a:ln>
          <a:solidFill>
            <a:schemeClr val="tx2">
              <a:lumMod val="20000"/>
              <a:lumOff val="80000"/>
            </a:schemeClr>
          </a:solidFill>
        </a:ln>
      </dgm:spPr>
      <dgm:t>
        <a:bodyPr/>
        <a:lstStyle/>
        <a:p>
          <a:r>
            <a:rPr lang="es-ES" sz="1800" dirty="0"/>
            <a:t> </a:t>
          </a:r>
          <a:endParaRPr lang="es-ES" sz="1900" dirty="0">
            <a:latin typeface="Times New Roman" pitchFamily="18" charset="0"/>
            <a:cs typeface="Times New Roman" pitchFamily="18" charset="0"/>
          </a:endParaRPr>
        </a:p>
      </dgm:t>
    </dgm:pt>
    <dgm:pt modelId="{92C1F0F0-F767-4EDB-A13F-CC4EE96011C1}" type="parTrans" cxnId="{5C117D02-61C6-42D3-8B45-7E07EFCDDB44}">
      <dgm:prSet/>
      <dgm:spPr/>
      <dgm:t>
        <a:bodyPr/>
        <a:lstStyle/>
        <a:p>
          <a:endParaRPr lang="es-ES"/>
        </a:p>
      </dgm:t>
    </dgm:pt>
    <dgm:pt modelId="{BEB0CEE9-2D0C-41CA-ABE1-1598CF66FDF3}" type="sibTrans" cxnId="{5C117D02-61C6-42D3-8B45-7E07EFCDDB44}">
      <dgm:prSet/>
      <dgm:spPr/>
      <dgm:t>
        <a:bodyPr/>
        <a:lstStyle/>
        <a:p>
          <a:endParaRPr lang="es-ES"/>
        </a:p>
      </dgm:t>
    </dgm:pt>
    <dgm:pt modelId="{14E9C638-F403-4B88-B9D6-E88F92204760}">
      <dgm:prSet phldrT="[Texto]"/>
      <dgm:spPr>
        <a:solidFill>
          <a:schemeClr val="accent1">
            <a:lumMod val="60000"/>
            <a:lumOff val="40000"/>
          </a:schemeClr>
        </a:solidFill>
        <a:ln>
          <a:solidFill>
            <a:schemeClr val="tx2">
              <a:lumMod val="20000"/>
              <a:lumOff val="80000"/>
            </a:schemeClr>
          </a:solidFill>
        </a:ln>
      </dgm:spPr>
      <dgm:t>
        <a:bodyPr/>
        <a:lstStyle/>
        <a:p>
          <a:endParaRPr lang="es-ES" dirty="0">
            <a:latin typeface="Times New Roman" pitchFamily="18" charset="0"/>
            <a:cs typeface="Times New Roman" pitchFamily="18" charset="0"/>
          </a:endParaRPr>
        </a:p>
      </dgm:t>
    </dgm:pt>
    <dgm:pt modelId="{EB7BF30A-B27D-4600-8E38-988CDE21DD3F}" type="parTrans" cxnId="{3984C634-1935-496D-B26B-6973B52066B3}">
      <dgm:prSet/>
      <dgm:spPr/>
      <dgm:t>
        <a:bodyPr/>
        <a:lstStyle/>
        <a:p>
          <a:endParaRPr lang="es-ES"/>
        </a:p>
      </dgm:t>
    </dgm:pt>
    <dgm:pt modelId="{896DEF2A-74AB-4AB7-8665-D088BC3EEF45}" type="sibTrans" cxnId="{3984C634-1935-496D-B26B-6973B52066B3}">
      <dgm:prSet/>
      <dgm:spPr/>
      <dgm:t>
        <a:bodyPr/>
        <a:lstStyle/>
        <a:p>
          <a:endParaRPr lang="es-ES"/>
        </a:p>
      </dgm:t>
    </dgm:pt>
    <dgm:pt modelId="{1CCBAB7E-CDAF-459C-BC89-3476BE0C0B27}">
      <dgm:prSet phldrT="[Texto]"/>
      <dgm:spPr>
        <a:solidFill>
          <a:schemeClr val="tx2">
            <a:lumMod val="40000"/>
            <a:lumOff val="60000"/>
          </a:schemeClr>
        </a:solidFill>
        <a:ln>
          <a:solidFill>
            <a:schemeClr val="tx2">
              <a:lumMod val="20000"/>
              <a:lumOff val="80000"/>
            </a:schemeClr>
          </a:solidFill>
        </a:ln>
      </dgm:spPr>
      <dgm:t>
        <a:bodyPr/>
        <a:lstStyle/>
        <a:p>
          <a:endParaRPr lang="es-ES" dirty="0">
            <a:latin typeface="Times New Roman" pitchFamily="18" charset="0"/>
            <a:cs typeface="Times New Roman" pitchFamily="18" charset="0"/>
          </a:endParaRPr>
        </a:p>
      </dgm:t>
    </dgm:pt>
    <dgm:pt modelId="{D0BA7D41-67F2-41E3-A878-FBB71DE82261}" type="parTrans" cxnId="{2C396ADA-5403-4AA8-8EC9-4C25846DB538}">
      <dgm:prSet/>
      <dgm:spPr/>
      <dgm:t>
        <a:bodyPr/>
        <a:lstStyle/>
        <a:p>
          <a:endParaRPr lang="es-ES"/>
        </a:p>
      </dgm:t>
    </dgm:pt>
    <dgm:pt modelId="{0BFF4490-C6E4-47E1-AB54-7DC16D7A714B}" type="sibTrans" cxnId="{2C396ADA-5403-4AA8-8EC9-4C25846DB538}">
      <dgm:prSet/>
      <dgm:spPr/>
      <dgm:t>
        <a:bodyPr/>
        <a:lstStyle/>
        <a:p>
          <a:endParaRPr lang="es-ES"/>
        </a:p>
      </dgm:t>
    </dgm:pt>
    <dgm:pt modelId="{D067D182-7467-4F2E-B17A-BC25CF2CB4D0}">
      <dgm:prSet phldrT="[Texto]"/>
      <dgm:spPr>
        <a:solidFill>
          <a:schemeClr val="tx2"/>
        </a:solidFill>
        <a:ln>
          <a:solidFill>
            <a:schemeClr val="tx2">
              <a:lumMod val="20000"/>
              <a:lumOff val="80000"/>
            </a:schemeClr>
          </a:solidFill>
        </a:ln>
      </dgm:spPr>
      <dgm:t>
        <a:bodyPr/>
        <a:lstStyle/>
        <a:p>
          <a:r>
            <a:rPr lang="es-ES" dirty="0">
              <a:latin typeface="Times New Roman" pitchFamily="18" charset="0"/>
              <a:cs typeface="Times New Roman" pitchFamily="18" charset="0"/>
            </a:rPr>
            <a:t>Paso 6</a:t>
          </a:r>
        </a:p>
      </dgm:t>
    </dgm:pt>
    <dgm:pt modelId="{2F742C27-648E-4A12-85FF-CA8CC598EDB9}" type="parTrans" cxnId="{D9BC8FF0-87D5-4C44-9C12-8E69D959BDC9}">
      <dgm:prSet/>
      <dgm:spPr/>
      <dgm:t>
        <a:bodyPr/>
        <a:lstStyle/>
        <a:p>
          <a:endParaRPr lang="es-ES"/>
        </a:p>
      </dgm:t>
    </dgm:pt>
    <dgm:pt modelId="{82D8802C-82C0-4F6B-A80F-BCC3CCAF6719}" type="sibTrans" cxnId="{D9BC8FF0-87D5-4C44-9C12-8E69D959BDC9}">
      <dgm:prSet/>
      <dgm:spPr/>
      <dgm:t>
        <a:bodyPr/>
        <a:lstStyle/>
        <a:p>
          <a:endParaRPr lang="es-ES"/>
        </a:p>
      </dgm:t>
    </dgm:pt>
    <dgm:pt modelId="{62FE84D8-952B-4DB4-BBC9-3B172FD6CEED}">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BB1C23F7-1762-4A16-A740-9FCCD3BAD54A}" type="parTrans" cxnId="{421CA6E3-D2CF-44C4-BE09-EAAFB73D0105}">
      <dgm:prSet/>
      <dgm:spPr/>
      <dgm:t>
        <a:bodyPr/>
        <a:lstStyle/>
        <a:p>
          <a:endParaRPr lang="es-ES"/>
        </a:p>
      </dgm:t>
    </dgm:pt>
    <dgm:pt modelId="{DD4E188E-940D-4507-9DB1-F950592FDCF2}" type="sibTrans" cxnId="{421CA6E3-D2CF-44C4-BE09-EAAFB73D0105}">
      <dgm:prSet/>
      <dgm:spPr/>
      <dgm:t>
        <a:bodyPr/>
        <a:lstStyle/>
        <a:p>
          <a:endParaRPr lang="es-ES"/>
        </a:p>
      </dgm:t>
    </dgm:pt>
    <dgm:pt modelId="{177CB769-878B-4A05-BB8D-D50486BC3D83}" type="pres">
      <dgm:prSet presAssocID="{DBEA7225-B2FD-45A3-8E2C-D99F88280F55}" presName="Name0" presStyleCnt="0">
        <dgm:presLayoutVars>
          <dgm:dir/>
          <dgm:resizeHandles val="exact"/>
        </dgm:presLayoutVars>
      </dgm:prSet>
      <dgm:spPr/>
    </dgm:pt>
    <dgm:pt modelId="{647322DB-3349-4D66-A354-DF3CA83B0E70}" type="pres">
      <dgm:prSet presAssocID="{ED45676F-3654-47BB-BC76-AF8BFB563B54}" presName="parTxOnly" presStyleLbl="node1" presStyleIdx="0" presStyleCnt="7">
        <dgm:presLayoutVars>
          <dgm:bulletEnabled val="1"/>
        </dgm:presLayoutVars>
      </dgm:prSet>
      <dgm:spPr/>
    </dgm:pt>
    <dgm:pt modelId="{750FCAE8-4505-413F-BB97-E5BD19306CEC}" type="pres">
      <dgm:prSet presAssocID="{E7247D2D-CD1B-4C0C-9D90-4F9E6CA7EEC0}" presName="parSpace" presStyleCnt="0"/>
      <dgm:spPr/>
    </dgm:pt>
    <dgm:pt modelId="{F2470A1E-F635-4447-BD58-3A925C08EE18}" type="pres">
      <dgm:prSet presAssocID="{DBB4AF4C-D427-485C-A09F-D4960A6A522F}" presName="parTxOnly" presStyleLbl="node1" presStyleIdx="1" presStyleCnt="7">
        <dgm:presLayoutVars>
          <dgm:bulletEnabled val="1"/>
        </dgm:presLayoutVars>
      </dgm:prSet>
      <dgm:spPr/>
    </dgm:pt>
    <dgm:pt modelId="{56043BD7-7C25-4643-8341-ADE4986FFDA2}" type="pres">
      <dgm:prSet presAssocID="{48466301-398B-4C40-9D96-ED9015D82BC4}" presName="parSpace" presStyleCnt="0"/>
      <dgm:spPr/>
    </dgm:pt>
    <dgm:pt modelId="{F3A1F2B0-275A-4FF5-AEBD-44DF6F505E77}" type="pres">
      <dgm:prSet presAssocID="{9E3B6C70-9A6A-4523-9545-A973D4FC90F2}" presName="parTxOnly" presStyleLbl="node1" presStyleIdx="2" presStyleCnt="7">
        <dgm:presLayoutVars>
          <dgm:bulletEnabled val="1"/>
        </dgm:presLayoutVars>
      </dgm:prSet>
      <dgm:spPr/>
    </dgm:pt>
    <dgm:pt modelId="{8D449619-DAB2-42B2-90BA-AACB9CD464FD}" type="pres">
      <dgm:prSet presAssocID="{BEB0CEE9-2D0C-41CA-ABE1-1598CF66FDF3}" presName="parSpace" presStyleCnt="0"/>
      <dgm:spPr/>
    </dgm:pt>
    <dgm:pt modelId="{5398BF63-6BB4-4914-A75B-A8BB1F77C2CD}" type="pres">
      <dgm:prSet presAssocID="{14E9C638-F403-4B88-B9D6-E88F92204760}" presName="parTxOnly" presStyleLbl="node1" presStyleIdx="3" presStyleCnt="7">
        <dgm:presLayoutVars>
          <dgm:bulletEnabled val="1"/>
        </dgm:presLayoutVars>
      </dgm:prSet>
      <dgm:spPr/>
    </dgm:pt>
    <dgm:pt modelId="{D9A00DE4-8C3B-407E-B396-B8EAAE80F155}" type="pres">
      <dgm:prSet presAssocID="{896DEF2A-74AB-4AB7-8665-D088BC3EEF45}" presName="parSpace" presStyleCnt="0"/>
      <dgm:spPr/>
    </dgm:pt>
    <dgm:pt modelId="{3897D69E-85E9-40FB-98CA-3BE17CD9C0E8}" type="pres">
      <dgm:prSet presAssocID="{1CCBAB7E-CDAF-459C-BC89-3476BE0C0B27}" presName="parTxOnly" presStyleLbl="node1" presStyleIdx="4" presStyleCnt="7">
        <dgm:presLayoutVars>
          <dgm:bulletEnabled val="1"/>
        </dgm:presLayoutVars>
      </dgm:prSet>
      <dgm:spPr/>
    </dgm:pt>
    <dgm:pt modelId="{ED8AB2CD-95C6-4F18-85C6-46574AC505AA}" type="pres">
      <dgm:prSet presAssocID="{0BFF4490-C6E4-47E1-AB54-7DC16D7A714B}" presName="parSpace" presStyleCnt="0"/>
      <dgm:spPr/>
    </dgm:pt>
    <dgm:pt modelId="{F6F64DD3-C322-44D8-BC26-E0D9B53A6648}" type="pres">
      <dgm:prSet presAssocID="{D067D182-7467-4F2E-B17A-BC25CF2CB4D0}" presName="parTxOnly" presStyleLbl="node1" presStyleIdx="5" presStyleCnt="7">
        <dgm:presLayoutVars>
          <dgm:bulletEnabled val="1"/>
        </dgm:presLayoutVars>
      </dgm:prSet>
      <dgm:spPr/>
    </dgm:pt>
    <dgm:pt modelId="{22E08E56-3C0B-4439-B898-2C7A59B0CF4B}" type="pres">
      <dgm:prSet presAssocID="{82D8802C-82C0-4F6B-A80F-BCC3CCAF6719}" presName="parSpace" presStyleCnt="0"/>
      <dgm:spPr/>
    </dgm:pt>
    <dgm:pt modelId="{56B2B12D-82CF-43BD-A28E-A29DD94AEBA2}" type="pres">
      <dgm:prSet presAssocID="{62FE84D8-952B-4DB4-BBC9-3B172FD6CEED}" presName="parTxOnly" presStyleLbl="node1" presStyleIdx="6" presStyleCnt="7">
        <dgm:presLayoutVars>
          <dgm:bulletEnabled val="1"/>
        </dgm:presLayoutVars>
      </dgm:prSet>
      <dgm:spPr/>
    </dgm:pt>
  </dgm:ptLst>
  <dgm:cxnLst>
    <dgm:cxn modelId="{5C117D02-61C6-42D3-8B45-7E07EFCDDB44}" srcId="{DBEA7225-B2FD-45A3-8E2C-D99F88280F55}" destId="{9E3B6C70-9A6A-4523-9545-A973D4FC90F2}" srcOrd="2" destOrd="0" parTransId="{92C1F0F0-F767-4EDB-A13F-CC4EE96011C1}" sibTransId="{BEB0CEE9-2D0C-41CA-ABE1-1598CF66FDF3}"/>
    <dgm:cxn modelId="{4EA63805-1056-4E7F-986E-869109D93E05}" type="presOf" srcId="{D067D182-7467-4F2E-B17A-BC25CF2CB4D0}" destId="{F6F64DD3-C322-44D8-BC26-E0D9B53A6648}" srcOrd="0" destOrd="0" presId="urn:microsoft.com/office/officeart/2005/8/layout/hChevron3"/>
    <dgm:cxn modelId="{72085533-DB69-4400-8ABF-CDD5EFA4BC8E}" type="presOf" srcId="{1CCBAB7E-CDAF-459C-BC89-3476BE0C0B27}" destId="{3897D69E-85E9-40FB-98CA-3BE17CD9C0E8}" srcOrd="0" destOrd="0" presId="urn:microsoft.com/office/officeart/2005/8/layout/hChevron3"/>
    <dgm:cxn modelId="{3984C634-1935-496D-B26B-6973B52066B3}" srcId="{DBEA7225-B2FD-45A3-8E2C-D99F88280F55}" destId="{14E9C638-F403-4B88-B9D6-E88F92204760}" srcOrd="3" destOrd="0" parTransId="{EB7BF30A-B27D-4600-8E38-988CDE21DD3F}" sibTransId="{896DEF2A-74AB-4AB7-8665-D088BC3EEF45}"/>
    <dgm:cxn modelId="{950BE560-5AEE-4C45-8113-C4CB92629509}" type="presOf" srcId="{14E9C638-F403-4B88-B9D6-E88F92204760}" destId="{5398BF63-6BB4-4914-A75B-A8BB1F77C2CD}" srcOrd="0" destOrd="0" presId="urn:microsoft.com/office/officeart/2005/8/layout/hChevron3"/>
    <dgm:cxn modelId="{F34AD342-98A5-4F5A-85F2-98A330465175}" srcId="{DBEA7225-B2FD-45A3-8E2C-D99F88280F55}" destId="{ED45676F-3654-47BB-BC76-AF8BFB563B54}" srcOrd="0" destOrd="0" parTransId="{89A1D991-6E0A-418F-A024-309C075DB206}" sibTransId="{E7247D2D-CD1B-4C0C-9D90-4F9E6CA7EEC0}"/>
    <dgm:cxn modelId="{73865C47-1AED-4C8B-9285-181BC2915B20}" type="presOf" srcId="{62FE84D8-952B-4DB4-BBC9-3B172FD6CEED}" destId="{56B2B12D-82CF-43BD-A28E-A29DD94AEBA2}" srcOrd="0" destOrd="0" presId="urn:microsoft.com/office/officeart/2005/8/layout/hChevron3"/>
    <dgm:cxn modelId="{51000BA6-BB92-41FC-88FD-F13DEC5174C3}" type="presOf" srcId="{DBEA7225-B2FD-45A3-8E2C-D99F88280F55}" destId="{177CB769-878B-4A05-BB8D-D50486BC3D83}" srcOrd="0" destOrd="0" presId="urn:microsoft.com/office/officeart/2005/8/layout/hChevron3"/>
    <dgm:cxn modelId="{03913AC0-B2F3-4891-9EA4-FF89B56B57EB}" srcId="{DBEA7225-B2FD-45A3-8E2C-D99F88280F55}" destId="{DBB4AF4C-D427-485C-A09F-D4960A6A522F}" srcOrd="1" destOrd="0" parTransId="{65934101-F679-4662-9907-0748F1089F7D}" sibTransId="{48466301-398B-4C40-9D96-ED9015D82BC4}"/>
    <dgm:cxn modelId="{2C396ADA-5403-4AA8-8EC9-4C25846DB538}" srcId="{DBEA7225-B2FD-45A3-8E2C-D99F88280F55}" destId="{1CCBAB7E-CDAF-459C-BC89-3476BE0C0B27}" srcOrd="4" destOrd="0" parTransId="{D0BA7D41-67F2-41E3-A878-FBB71DE82261}" sibTransId="{0BFF4490-C6E4-47E1-AB54-7DC16D7A714B}"/>
    <dgm:cxn modelId="{421CA6E3-D2CF-44C4-BE09-EAAFB73D0105}" srcId="{DBEA7225-B2FD-45A3-8E2C-D99F88280F55}" destId="{62FE84D8-952B-4DB4-BBC9-3B172FD6CEED}" srcOrd="6" destOrd="0" parTransId="{BB1C23F7-1762-4A16-A740-9FCCD3BAD54A}" sibTransId="{DD4E188E-940D-4507-9DB1-F950592FDCF2}"/>
    <dgm:cxn modelId="{D9BC8FF0-87D5-4C44-9C12-8E69D959BDC9}" srcId="{DBEA7225-B2FD-45A3-8E2C-D99F88280F55}" destId="{D067D182-7467-4F2E-B17A-BC25CF2CB4D0}" srcOrd="5" destOrd="0" parTransId="{2F742C27-648E-4A12-85FF-CA8CC598EDB9}" sibTransId="{82D8802C-82C0-4F6B-A80F-BCC3CCAF6719}"/>
    <dgm:cxn modelId="{BF2A8DF2-55E4-4BDB-82FA-A4D97EFB75DC}" type="presOf" srcId="{ED45676F-3654-47BB-BC76-AF8BFB563B54}" destId="{647322DB-3349-4D66-A354-DF3CA83B0E70}" srcOrd="0" destOrd="0" presId="urn:microsoft.com/office/officeart/2005/8/layout/hChevron3"/>
    <dgm:cxn modelId="{A8D501F4-258E-4E53-A947-F27721730CA0}" type="presOf" srcId="{9E3B6C70-9A6A-4523-9545-A973D4FC90F2}" destId="{F3A1F2B0-275A-4FF5-AEBD-44DF6F505E77}" srcOrd="0" destOrd="0" presId="urn:microsoft.com/office/officeart/2005/8/layout/hChevron3"/>
    <dgm:cxn modelId="{80433AFA-A4E7-4CCB-AD86-85AC1EF97D82}" type="presOf" srcId="{DBB4AF4C-D427-485C-A09F-D4960A6A522F}" destId="{F2470A1E-F635-4447-BD58-3A925C08EE18}" srcOrd="0" destOrd="0" presId="urn:microsoft.com/office/officeart/2005/8/layout/hChevron3"/>
    <dgm:cxn modelId="{90C90557-C30C-4392-9393-B26F42A89106}" type="presParOf" srcId="{177CB769-878B-4A05-BB8D-D50486BC3D83}" destId="{647322DB-3349-4D66-A354-DF3CA83B0E70}" srcOrd="0" destOrd="0" presId="urn:microsoft.com/office/officeart/2005/8/layout/hChevron3"/>
    <dgm:cxn modelId="{0403DF07-483E-469E-8FBC-09611191B77B}" type="presParOf" srcId="{177CB769-878B-4A05-BB8D-D50486BC3D83}" destId="{750FCAE8-4505-413F-BB97-E5BD19306CEC}" srcOrd="1" destOrd="0" presId="urn:microsoft.com/office/officeart/2005/8/layout/hChevron3"/>
    <dgm:cxn modelId="{D5A31438-0E03-4363-8BBD-53003E4A470E}" type="presParOf" srcId="{177CB769-878B-4A05-BB8D-D50486BC3D83}" destId="{F2470A1E-F635-4447-BD58-3A925C08EE18}" srcOrd="2" destOrd="0" presId="urn:microsoft.com/office/officeart/2005/8/layout/hChevron3"/>
    <dgm:cxn modelId="{67FB35F6-28D7-4D03-A46A-CA7AEC1C613D}" type="presParOf" srcId="{177CB769-878B-4A05-BB8D-D50486BC3D83}" destId="{56043BD7-7C25-4643-8341-ADE4986FFDA2}" srcOrd="3" destOrd="0" presId="urn:microsoft.com/office/officeart/2005/8/layout/hChevron3"/>
    <dgm:cxn modelId="{887AFC07-E612-43B5-97F5-77793FC1C5CA}" type="presParOf" srcId="{177CB769-878B-4A05-BB8D-D50486BC3D83}" destId="{F3A1F2B0-275A-4FF5-AEBD-44DF6F505E77}" srcOrd="4" destOrd="0" presId="urn:microsoft.com/office/officeart/2005/8/layout/hChevron3"/>
    <dgm:cxn modelId="{B446ECE7-16BE-415D-9F39-10C2506C7CD6}" type="presParOf" srcId="{177CB769-878B-4A05-BB8D-D50486BC3D83}" destId="{8D449619-DAB2-42B2-90BA-AACB9CD464FD}" srcOrd="5" destOrd="0" presId="urn:microsoft.com/office/officeart/2005/8/layout/hChevron3"/>
    <dgm:cxn modelId="{97263987-9898-4DD2-B5A5-9E611241CA63}" type="presParOf" srcId="{177CB769-878B-4A05-BB8D-D50486BC3D83}" destId="{5398BF63-6BB4-4914-A75B-A8BB1F77C2CD}" srcOrd="6" destOrd="0" presId="urn:microsoft.com/office/officeart/2005/8/layout/hChevron3"/>
    <dgm:cxn modelId="{FA25AA12-4161-4F14-8A2D-D4F5B31E4E8A}" type="presParOf" srcId="{177CB769-878B-4A05-BB8D-D50486BC3D83}" destId="{D9A00DE4-8C3B-407E-B396-B8EAAE80F155}" srcOrd="7" destOrd="0" presId="urn:microsoft.com/office/officeart/2005/8/layout/hChevron3"/>
    <dgm:cxn modelId="{D2476C40-5574-4A04-86A3-4759A21F641C}" type="presParOf" srcId="{177CB769-878B-4A05-BB8D-D50486BC3D83}" destId="{3897D69E-85E9-40FB-98CA-3BE17CD9C0E8}" srcOrd="8" destOrd="0" presId="urn:microsoft.com/office/officeart/2005/8/layout/hChevron3"/>
    <dgm:cxn modelId="{D955FCF3-34E5-403D-9CE1-9E3B980522C2}" type="presParOf" srcId="{177CB769-878B-4A05-BB8D-D50486BC3D83}" destId="{ED8AB2CD-95C6-4F18-85C6-46574AC505AA}" srcOrd="9" destOrd="0" presId="urn:microsoft.com/office/officeart/2005/8/layout/hChevron3"/>
    <dgm:cxn modelId="{48F051C5-3041-4249-8D62-DBB8A1B73DBA}" type="presParOf" srcId="{177CB769-878B-4A05-BB8D-D50486BC3D83}" destId="{F6F64DD3-C322-44D8-BC26-E0D9B53A6648}" srcOrd="10" destOrd="0" presId="urn:microsoft.com/office/officeart/2005/8/layout/hChevron3"/>
    <dgm:cxn modelId="{72C814DA-54AD-4992-AFBC-1DC20C7A969F}" type="presParOf" srcId="{177CB769-878B-4A05-BB8D-D50486BC3D83}" destId="{22E08E56-3C0B-4439-B898-2C7A59B0CF4B}" srcOrd="11" destOrd="0" presId="urn:microsoft.com/office/officeart/2005/8/layout/hChevron3"/>
    <dgm:cxn modelId="{469F7A5C-4236-4814-B039-4E34CDCFB429}" type="presParOf" srcId="{177CB769-878B-4A05-BB8D-D50486BC3D83}" destId="{56B2B12D-82CF-43BD-A28E-A29DD94AEBA2}" srcOrd="1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DBEA7225-B2FD-45A3-8E2C-D99F88280F55}" type="doc">
      <dgm:prSet loTypeId="urn:microsoft.com/office/officeart/2005/8/layout/hChevron3" loCatId="process" qsTypeId="urn:microsoft.com/office/officeart/2005/8/quickstyle/simple1" qsCatId="simple" csTypeId="urn:microsoft.com/office/officeart/2005/8/colors/accent0_3" csCatId="mainScheme" phldr="1"/>
      <dgm:spPr/>
    </dgm:pt>
    <dgm:pt modelId="{ED45676F-3654-47BB-BC76-AF8BFB563B54}">
      <dgm:prSet phldrT="[Texto]" custT="1"/>
      <dgm:spPr>
        <a:solidFill>
          <a:schemeClr val="tx2">
            <a:lumMod val="40000"/>
            <a:lumOff val="60000"/>
          </a:schemeClr>
        </a:solidFill>
      </dgm:spPr>
      <dgm:t>
        <a:bodyPr/>
        <a:lstStyle/>
        <a:p>
          <a:endParaRPr lang="es-ES" sz="2000" dirty="0">
            <a:latin typeface="Times New Roman" pitchFamily="18" charset="0"/>
            <a:cs typeface="Times New Roman" pitchFamily="18" charset="0"/>
          </a:endParaRPr>
        </a:p>
      </dgm:t>
    </dgm:pt>
    <dgm:pt modelId="{89A1D991-6E0A-418F-A024-309C075DB206}" type="parTrans" cxnId="{F34AD342-98A5-4F5A-85F2-98A330465175}">
      <dgm:prSet/>
      <dgm:spPr/>
      <dgm:t>
        <a:bodyPr/>
        <a:lstStyle/>
        <a:p>
          <a:endParaRPr lang="es-ES"/>
        </a:p>
      </dgm:t>
    </dgm:pt>
    <dgm:pt modelId="{E7247D2D-CD1B-4C0C-9D90-4F9E6CA7EEC0}" type="sibTrans" cxnId="{F34AD342-98A5-4F5A-85F2-98A330465175}">
      <dgm:prSet/>
      <dgm:spPr/>
      <dgm:t>
        <a:bodyPr/>
        <a:lstStyle/>
        <a:p>
          <a:endParaRPr lang="es-ES"/>
        </a:p>
      </dgm:t>
    </dgm:pt>
    <dgm:pt modelId="{DBB4AF4C-D427-485C-A09F-D4960A6A522F}">
      <dgm:prSet phldrT="[Texto]"/>
      <dgm:spPr>
        <a:solidFill>
          <a:schemeClr val="tx2">
            <a:lumMod val="40000"/>
            <a:lumOff val="60000"/>
          </a:schemeClr>
        </a:solidFill>
      </dgm:spPr>
      <dgm:t>
        <a:bodyPr/>
        <a:lstStyle/>
        <a:p>
          <a:endParaRPr lang="es-ES" dirty="0"/>
        </a:p>
      </dgm:t>
    </dgm:pt>
    <dgm:pt modelId="{65934101-F679-4662-9907-0748F1089F7D}" type="parTrans" cxnId="{03913AC0-B2F3-4891-9EA4-FF89B56B57EB}">
      <dgm:prSet/>
      <dgm:spPr/>
      <dgm:t>
        <a:bodyPr/>
        <a:lstStyle/>
        <a:p>
          <a:endParaRPr lang="es-ES"/>
        </a:p>
      </dgm:t>
    </dgm:pt>
    <dgm:pt modelId="{48466301-398B-4C40-9D96-ED9015D82BC4}" type="sibTrans" cxnId="{03913AC0-B2F3-4891-9EA4-FF89B56B57EB}">
      <dgm:prSet/>
      <dgm:spPr/>
      <dgm:t>
        <a:bodyPr/>
        <a:lstStyle/>
        <a:p>
          <a:endParaRPr lang="es-ES"/>
        </a:p>
      </dgm:t>
    </dgm:pt>
    <dgm:pt modelId="{9E3B6C70-9A6A-4523-9545-A973D4FC90F2}">
      <dgm:prSet phldrT="[Texto]" custT="1"/>
      <dgm:spPr>
        <a:solidFill>
          <a:schemeClr val="tx2">
            <a:lumMod val="40000"/>
            <a:lumOff val="60000"/>
          </a:schemeClr>
        </a:solidFill>
        <a:ln>
          <a:solidFill>
            <a:schemeClr val="tx2">
              <a:lumMod val="20000"/>
              <a:lumOff val="80000"/>
            </a:schemeClr>
          </a:solidFill>
        </a:ln>
      </dgm:spPr>
      <dgm:t>
        <a:bodyPr/>
        <a:lstStyle/>
        <a:p>
          <a:r>
            <a:rPr lang="es-ES" sz="1800" dirty="0"/>
            <a:t> </a:t>
          </a:r>
          <a:endParaRPr lang="es-ES" sz="1900" dirty="0">
            <a:latin typeface="Times New Roman" pitchFamily="18" charset="0"/>
            <a:cs typeface="Times New Roman" pitchFamily="18" charset="0"/>
          </a:endParaRPr>
        </a:p>
      </dgm:t>
    </dgm:pt>
    <dgm:pt modelId="{92C1F0F0-F767-4EDB-A13F-CC4EE96011C1}" type="parTrans" cxnId="{5C117D02-61C6-42D3-8B45-7E07EFCDDB44}">
      <dgm:prSet/>
      <dgm:spPr/>
      <dgm:t>
        <a:bodyPr/>
        <a:lstStyle/>
        <a:p>
          <a:endParaRPr lang="es-ES"/>
        </a:p>
      </dgm:t>
    </dgm:pt>
    <dgm:pt modelId="{BEB0CEE9-2D0C-41CA-ABE1-1598CF66FDF3}" type="sibTrans" cxnId="{5C117D02-61C6-42D3-8B45-7E07EFCDDB44}">
      <dgm:prSet/>
      <dgm:spPr/>
      <dgm:t>
        <a:bodyPr/>
        <a:lstStyle/>
        <a:p>
          <a:endParaRPr lang="es-ES"/>
        </a:p>
      </dgm:t>
    </dgm:pt>
    <dgm:pt modelId="{14E9C638-F403-4B88-B9D6-E88F92204760}">
      <dgm:prSet phldrT="[Texto]"/>
      <dgm:spPr>
        <a:solidFill>
          <a:schemeClr val="accent1">
            <a:lumMod val="60000"/>
            <a:lumOff val="40000"/>
          </a:schemeClr>
        </a:solidFill>
        <a:ln>
          <a:solidFill>
            <a:schemeClr val="tx2">
              <a:lumMod val="20000"/>
              <a:lumOff val="80000"/>
            </a:schemeClr>
          </a:solidFill>
        </a:ln>
      </dgm:spPr>
      <dgm:t>
        <a:bodyPr/>
        <a:lstStyle/>
        <a:p>
          <a:endParaRPr lang="es-ES" dirty="0">
            <a:latin typeface="Times New Roman" pitchFamily="18" charset="0"/>
            <a:cs typeface="Times New Roman" pitchFamily="18" charset="0"/>
          </a:endParaRPr>
        </a:p>
      </dgm:t>
    </dgm:pt>
    <dgm:pt modelId="{EB7BF30A-B27D-4600-8E38-988CDE21DD3F}" type="parTrans" cxnId="{3984C634-1935-496D-B26B-6973B52066B3}">
      <dgm:prSet/>
      <dgm:spPr/>
      <dgm:t>
        <a:bodyPr/>
        <a:lstStyle/>
        <a:p>
          <a:endParaRPr lang="es-ES"/>
        </a:p>
      </dgm:t>
    </dgm:pt>
    <dgm:pt modelId="{896DEF2A-74AB-4AB7-8665-D088BC3EEF45}" type="sibTrans" cxnId="{3984C634-1935-496D-B26B-6973B52066B3}">
      <dgm:prSet/>
      <dgm:spPr/>
      <dgm:t>
        <a:bodyPr/>
        <a:lstStyle/>
        <a:p>
          <a:endParaRPr lang="es-ES"/>
        </a:p>
      </dgm:t>
    </dgm:pt>
    <dgm:pt modelId="{1CCBAB7E-CDAF-459C-BC89-3476BE0C0B27}">
      <dgm:prSet phldrT="[Texto]"/>
      <dgm:spPr>
        <a:solidFill>
          <a:schemeClr val="tx2">
            <a:lumMod val="40000"/>
            <a:lumOff val="60000"/>
          </a:schemeClr>
        </a:solidFill>
        <a:ln>
          <a:solidFill>
            <a:schemeClr val="tx2">
              <a:lumMod val="20000"/>
              <a:lumOff val="80000"/>
            </a:schemeClr>
          </a:solidFill>
        </a:ln>
      </dgm:spPr>
      <dgm:t>
        <a:bodyPr/>
        <a:lstStyle/>
        <a:p>
          <a:endParaRPr lang="es-ES" dirty="0">
            <a:latin typeface="Times New Roman" pitchFamily="18" charset="0"/>
            <a:cs typeface="Times New Roman" pitchFamily="18" charset="0"/>
          </a:endParaRPr>
        </a:p>
      </dgm:t>
    </dgm:pt>
    <dgm:pt modelId="{D0BA7D41-67F2-41E3-A878-FBB71DE82261}" type="parTrans" cxnId="{2C396ADA-5403-4AA8-8EC9-4C25846DB538}">
      <dgm:prSet/>
      <dgm:spPr/>
      <dgm:t>
        <a:bodyPr/>
        <a:lstStyle/>
        <a:p>
          <a:endParaRPr lang="es-ES"/>
        </a:p>
      </dgm:t>
    </dgm:pt>
    <dgm:pt modelId="{0BFF4490-C6E4-47E1-AB54-7DC16D7A714B}" type="sibTrans" cxnId="{2C396ADA-5403-4AA8-8EC9-4C25846DB538}">
      <dgm:prSet/>
      <dgm:spPr/>
      <dgm:t>
        <a:bodyPr/>
        <a:lstStyle/>
        <a:p>
          <a:endParaRPr lang="es-ES"/>
        </a:p>
      </dgm:t>
    </dgm:pt>
    <dgm:pt modelId="{D067D182-7467-4F2E-B17A-BC25CF2CB4D0}">
      <dgm:prSet phldrT="[Texto]"/>
      <dgm:spPr>
        <a:solidFill>
          <a:schemeClr val="tx2">
            <a:lumMod val="40000"/>
            <a:lumOff val="60000"/>
          </a:schemeClr>
        </a:solidFill>
        <a:ln>
          <a:solidFill>
            <a:schemeClr val="tx2">
              <a:lumMod val="20000"/>
              <a:lumOff val="80000"/>
            </a:schemeClr>
          </a:solidFill>
        </a:ln>
      </dgm:spPr>
      <dgm:t>
        <a:bodyPr/>
        <a:lstStyle/>
        <a:p>
          <a:endParaRPr lang="es-ES" dirty="0">
            <a:latin typeface="Times New Roman" pitchFamily="18" charset="0"/>
            <a:cs typeface="Times New Roman" pitchFamily="18" charset="0"/>
          </a:endParaRPr>
        </a:p>
      </dgm:t>
    </dgm:pt>
    <dgm:pt modelId="{2F742C27-648E-4A12-85FF-CA8CC598EDB9}" type="parTrans" cxnId="{D9BC8FF0-87D5-4C44-9C12-8E69D959BDC9}">
      <dgm:prSet/>
      <dgm:spPr/>
      <dgm:t>
        <a:bodyPr/>
        <a:lstStyle/>
        <a:p>
          <a:endParaRPr lang="es-ES"/>
        </a:p>
      </dgm:t>
    </dgm:pt>
    <dgm:pt modelId="{82D8802C-82C0-4F6B-A80F-BCC3CCAF6719}" type="sibTrans" cxnId="{D9BC8FF0-87D5-4C44-9C12-8E69D959BDC9}">
      <dgm:prSet/>
      <dgm:spPr/>
      <dgm:t>
        <a:bodyPr/>
        <a:lstStyle/>
        <a:p>
          <a:endParaRPr lang="es-ES"/>
        </a:p>
      </dgm:t>
    </dgm:pt>
    <dgm:pt modelId="{62FE84D8-952B-4DB4-BBC9-3B172FD6CEED}">
      <dgm:prSet phldrT="[Texto]"/>
      <dgm:spPr>
        <a:solidFill>
          <a:schemeClr val="tx2"/>
        </a:solidFill>
        <a:ln>
          <a:solidFill>
            <a:schemeClr val="tx2">
              <a:lumMod val="20000"/>
              <a:lumOff val="80000"/>
            </a:schemeClr>
          </a:solidFill>
        </a:ln>
      </dgm:spPr>
      <dgm:t>
        <a:bodyPr/>
        <a:lstStyle/>
        <a:p>
          <a:r>
            <a:rPr lang="es-ES" dirty="0">
              <a:latin typeface="Times New Roman" pitchFamily="18" charset="0"/>
              <a:cs typeface="Times New Roman" pitchFamily="18" charset="0"/>
            </a:rPr>
            <a:t>Paso 7</a:t>
          </a:r>
        </a:p>
      </dgm:t>
    </dgm:pt>
    <dgm:pt modelId="{BB1C23F7-1762-4A16-A740-9FCCD3BAD54A}" type="parTrans" cxnId="{421CA6E3-D2CF-44C4-BE09-EAAFB73D0105}">
      <dgm:prSet/>
      <dgm:spPr/>
      <dgm:t>
        <a:bodyPr/>
        <a:lstStyle/>
        <a:p>
          <a:endParaRPr lang="es-ES"/>
        </a:p>
      </dgm:t>
    </dgm:pt>
    <dgm:pt modelId="{DD4E188E-940D-4507-9DB1-F950592FDCF2}" type="sibTrans" cxnId="{421CA6E3-D2CF-44C4-BE09-EAAFB73D0105}">
      <dgm:prSet/>
      <dgm:spPr/>
      <dgm:t>
        <a:bodyPr/>
        <a:lstStyle/>
        <a:p>
          <a:endParaRPr lang="es-ES"/>
        </a:p>
      </dgm:t>
    </dgm:pt>
    <dgm:pt modelId="{177CB769-878B-4A05-BB8D-D50486BC3D83}" type="pres">
      <dgm:prSet presAssocID="{DBEA7225-B2FD-45A3-8E2C-D99F88280F55}" presName="Name0" presStyleCnt="0">
        <dgm:presLayoutVars>
          <dgm:dir/>
          <dgm:resizeHandles val="exact"/>
        </dgm:presLayoutVars>
      </dgm:prSet>
      <dgm:spPr/>
    </dgm:pt>
    <dgm:pt modelId="{647322DB-3349-4D66-A354-DF3CA83B0E70}" type="pres">
      <dgm:prSet presAssocID="{ED45676F-3654-47BB-BC76-AF8BFB563B54}" presName="parTxOnly" presStyleLbl="node1" presStyleIdx="0" presStyleCnt="7">
        <dgm:presLayoutVars>
          <dgm:bulletEnabled val="1"/>
        </dgm:presLayoutVars>
      </dgm:prSet>
      <dgm:spPr/>
    </dgm:pt>
    <dgm:pt modelId="{750FCAE8-4505-413F-BB97-E5BD19306CEC}" type="pres">
      <dgm:prSet presAssocID="{E7247D2D-CD1B-4C0C-9D90-4F9E6CA7EEC0}" presName="parSpace" presStyleCnt="0"/>
      <dgm:spPr/>
    </dgm:pt>
    <dgm:pt modelId="{F2470A1E-F635-4447-BD58-3A925C08EE18}" type="pres">
      <dgm:prSet presAssocID="{DBB4AF4C-D427-485C-A09F-D4960A6A522F}" presName="parTxOnly" presStyleLbl="node1" presStyleIdx="1" presStyleCnt="7">
        <dgm:presLayoutVars>
          <dgm:bulletEnabled val="1"/>
        </dgm:presLayoutVars>
      </dgm:prSet>
      <dgm:spPr/>
    </dgm:pt>
    <dgm:pt modelId="{56043BD7-7C25-4643-8341-ADE4986FFDA2}" type="pres">
      <dgm:prSet presAssocID="{48466301-398B-4C40-9D96-ED9015D82BC4}" presName="parSpace" presStyleCnt="0"/>
      <dgm:spPr/>
    </dgm:pt>
    <dgm:pt modelId="{F3A1F2B0-275A-4FF5-AEBD-44DF6F505E77}" type="pres">
      <dgm:prSet presAssocID="{9E3B6C70-9A6A-4523-9545-A973D4FC90F2}" presName="parTxOnly" presStyleLbl="node1" presStyleIdx="2" presStyleCnt="7">
        <dgm:presLayoutVars>
          <dgm:bulletEnabled val="1"/>
        </dgm:presLayoutVars>
      </dgm:prSet>
      <dgm:spPr/>
    </dgm:pt>
    <dgm:pt modelId="{8D449619-DAB2-42B2-90BA-AACB9CD464FD}" type="pres">
      <dgm:prSet presAssocID="{BEB0CEE9-2D0C-41CA-ABE1-1598CF66FDF3}" presName="parSpace" presStyleCnt="0"/>
      <dgm:spPr/>
    </dgm:pt>
    <dgm:pt modelId="{5398BF63-6BB4-4914-A75B-A8BB1F77C2CD}" type="pres">
      <dgm:prSet presAssocID="{14E9C638-F403-4B88-B9D6-E88F92204760}" presName="parTxOnly" presStyleLbl="node1" presStyleIdx="3" presStyleCnt="7">
        <dgm:presLayoutVars>
          <dgm:bulletEnabled val="1"/>
        </dgm:presLayoutVars>
      </dgm:prSet>
      <dgm:spPr/>
    </dgm:pt>
    <dgm:pt modelId="{D9A00DE4-8C3B-407E-B396-B8EAAE80F155}" type="pres">
      <dgm:prSet presAssocID="{896DEF2A-74AB-4AB7-8665-D088BC3EEF45}" presName="parSpace" presStyleCnt="0"/>
      <dgm:spPr/>
    </dgm:pt>
    <dgm:pt modelId="{3897D69E-85E9-40FB-98CA-3BE17CD9C0E8}" type="pres">
      <dgm:prSet presAssocID="{1CCBAB7E-CDAF-459C-BC89-3476BE0C0B27}" presName="parTxOnly" presStyleLbl="node1" presStyleIdx="4" presStyleCnt="7">
        <dgm:presLayoutVars>
          <dgm:bulletEnabled val="1"/>
        </dgm:presLayoutVars>
      </dgm:prSet>
      <dgm:spPr/>
    </dgm:pt>
    <dgm:pt modelId="{ED8AB2CD-95C6-4F18-85C6-46574AC505AA}" type="pres">
      <dgm:prSet presAssocID="{0BFF4490-C6E4-47E1-AB54-7DC16D7A714B}" presName="parSpace" presStyleCnt="0"/>
      <dgm:spPr/>
    </dgm:pt>
    <dgm:pt modelId="{F6F64DD3-C322-44D8-BC26-E0D9B53A6648}" type="pres">
      <dgm:prSet presAssocID="{D067D182-7467-4F2E-B17A-BC25CF2CB4D0}" presName="parTxOnly" presStyleLbl="node1" presStyleIdx="5" presStyleCnt="7">
        <dgm:presLayoutVars>
          <dgm:bulletEnabled val="1"/>
        </dgm:presLayoutVars>
      </dgm:prSet>
      <dgm:spPr/>
    </dgm:pt>
    <dgm:pt modelId="{22E08E56-3C0B-4439-B898-2C7A59B0CF4B}" type="pres">
      <dgm:prSet presAssocID="{82D8802C-82C0-4F6B-A80F-BCC3CCAF6719}" presName="parSpace" presStyleCnt="0"/>
      <dgm:spPr/>
    </dgm:pt>
    <dgm:pt modelId="{56B2B12D-82CF-43BD-A28E-A29DD94AEBA2}" type="pres">
      <dgm:prSet presAssocID="{62FE84D8-952B-4DB4-BBC9-3B172FD6CEED}" presName="parTxOnly" presStyleLbl="node1" presStyleIdx="6" presStyleCnt="7">
        <dgm:presLayoutVars>
          <dgm:bulletEnabled val="1"/>
        </dgm:presLayoutVars>
      </dgm:prSet>
      <dgm:spPr/>
    </dgm:pt>
  </dgm:ptLst>
  <dgm:cxnLst>
    <dgm:cxn modelId="{5C117D02-61C6-42D3-8B45-7E07EFCDDB44}" srcId="{DBEA7225-B2FD-45A3-8E2C-D99F88280F55}" destId="{9E3B6C70-9A6A-4523-9545-A973D4FC90F2}" srcOrd="2" destOrd="0" parTransId="{92C1F0F0-F767-4EDB-A13F-CC4EE96011C1}" sibTransId="{BEB0CEE9-2D0C-41CA-ABE1-1598CF66FDF3}"/>
    <dgm:cxn modelId="{734A020E-A904-433A-83DE-78732F55D0A4}" type="presOf" srcId="{DBEA7225-B2FD-45A3-8E2C-D99F88280F55}" destId="{177CB769-878B-4A05-BB8D-D50486BC3D83}" srcOrd="0" destOrd="0" presId="urn:microsoft.com/office/officeart/2005/8/layout/hChevron3"/>
    <dgm:cxn modelId="{3984C634-1935-496D-B26B-6973B52066B3}" srcId="{DBEA7225-B2FD-45A3-8E2C-D99F88280F55}" destId="{14E9C638-F403-4B88-B9D6-E88F92204760}" srcOrd="3" destOrd="0" parTransId="{EB7BF30A-B27D-4600-8E38-988CDE21DD3F}" sibTransId="{896DEF2A-74AB-4AB7-8665-D088BC3EEF45}"/>
    <dgm:cxn modelId="{F34AD342-98A5-4F5A-85F2-98A330465175}" srcId="{DBEA7225-B2FD-45A3-8E2C-D99F88280F55}" destId="{ED45676F-3654-47BB-BC76-AF8BFB563B54}" srcOrd="0" destOrd="0" parTransId="{89A1D991-6E0A-418F-A024-309C075DB206}" sibTransId="{E7247D2D-CD1B-4C0C-9D90-4F9E6CA7EEC0}"/>
    <dgm:cxn modelId="{1FDDE362-9342-49FB-B0BB-C06FD1372FCC}" type="presOf" srcId="{62FE84D8-952B-4DB4-BBC9-3B172FD6CEED}" destId="{56B2B12D-82CF-43BD-A28E-A29DD94AEBA2}" srcOrd="0" destOrd="0" presId="urn:microsoft.com/office/officeart/2005/8/layout/hChevron3"/>
    <dgm:cxn modelId="{F99B3D71-402E-448C-A1C5-FDFE2B1AF08F}" type="presOf" srcId="{9E3B6C70-9A6A-4523-9545-A973D4FC90F2}" destId="{F3A1F2B0-275A-4FF5-AEBD-44DF6F505E77}" srcOrd="0" destOrd="0" presId="urn:microsoft.com/office/officeart/2005/8/layout/hChevron3"/>
    <dgm:cxn modelId="{F87A5D74-CA02-4215-83DB-633FDD50C79A}" type="presOf" srcId="{ED45676F-3654-47BB-BC76-AF8BFB563B54}" destId="{647322DB-3349-4D66-A354-DF3CA83B0E70}" srcOrd="0" destOrd="0" presId="urn:microsoft.com/office/officeart/2005/8/layout/hChevron3"/>
    <dgm:cxn modelId="{9DF4A958-1833-4812-A2C9-86BA6073CFDD}" type="presOf" srcId="{1CCBAB7E-CDAF-459C-BC89-3476BE0C0B27}" destId="{3897D69E-85E9-40FB-98CA-3BE17CD9C0E8}" srcOrd="0" destOrd="0" presId="urn:microsoft.com/office/officeart/2005/8/layout/hChevron3"/>
    <dgm:cxn modelId="{B7595A7E-0DD5-4AB2-9172-7557671DF227}" type="presOf" srcId="{D067D182-7467-4F2E-B17A-BC25CF2CB4D0}" destId="{F6F64DD3-C322-44D8-BC26-E0D9B53A6648}" srcOrd="0" destOrd="0" presId="urn:microsoft.com/office/officeart/2005/8/layout/hChevron3"/>
    <dgm:cxn modelId="{F4269791-3FA3-46E6-B9F6-05EA225333A3}" type="presOf" srcId="{DBB4AF4C-D427-485C-A09F-D4960A6A522F}" destId="{F2470A1E-F635-4447-BD58-3A925C08EE18}" srcOrd="0" destOrd="0" presId="urn:microsoft.com/office/officeart/2005/8/layout/hChevron3"/>
    <dgm:cxn modelId="{03913AC0-B2F3-4891-9EA4-FF89B56B57EB}" srcId="{DBEA7225-B2FD-45A3-8E2C-D99F88280F55}" destId="{DBB4AF4C-D427-485C-A09F-D4960A6A522F}" srcOrd="1" destOrd="0" parTransId="{65934101-F679-4662-9907-0748F1089F7D}" sibTransId="{48466301-398B-4C40-9D96-ED9015D82BC4}"/>
    <dgm:cxn modelId="{2C396ADA-5403-4AA8-8EC9-4C25846DB538}" srcId="{DBEA7225-B2FD-45A3-8E2C-D99F88280F55}" destId="{1CCBAB7E-CDAF-459C-BC89-3476BE0C0B27}" srcOrd="4" destOrd="0" parTransId="{D0BA7D41-67F2-41E3-A878-FBB71DE82261}" sibTransId="{0BFF4490-C6E4-47E1-AB54-7DC16D7A714B}"/>
    <dgm:cxn modelId="{676A50DA-78A5-4325-990D-AD3C4DFDAEF6}" type="presOf" srcId="{14E9C638-F403-4B88-B9D6-E88F92204760}" destId="{5398BF63-6BB4-4914-A75B-A8BB1F77C2CD}" srcOrd="0" destOrd="0" presId="urn:microsoft.com/office/officeart/2005/8/layout/hChevron3"/>
    <dgm:cxn modelId="{421CA6E3-D2CF-44C4-BE09-EAAFB73D0105}" srcId="{DBEA7225-B2FD-45A3-8E2C-D99F88280F55}" destId="{62FE84D8-952B-4DB4-BBC9-3B172FD6CEED}" srcOrd="6" destOrd="0" parTransId="{BB1C23F7-1762-4A16-A740-9FCCD3BAD54A}" sibTransId="{DD4E188E-940D-4507-9DB1-F950592FDCF2}"/>
    <dgm:cxn modelId="{D9BC8FF0-87D5-4C44-9C12-8E69D959BDC9}" srcId="{DBEA7225-B2FD-45A3-8E2C-D99F88280F55}" destId="{D067D182-7467-4F2E-B17A-BC25CF2CB4D0}" srcOrd="5" destOrd="0" parTransId="{2F742C27-648E-4A12-85FF-CA8CC598EDB9}" sibTransId="{82D8802C-82C0-4F6B-A80F-BCC3CCAF6719}"/>
    <dgm:cxn modelId="{EC8C4FE0-113B-4AA9-BC76-44579831FE02}" type="presParOf" srcId="{177CB769-878B-4A05-BB8D-D50486BC3D83}" destId="{647322DB-3349-4D66-A354-DF3CA83B0E70}" srcOrd="0" destOrd="0" presId="urn:microsoft.com/office/officeart/2005/8/layout/hChevron3"/>
    <dgm:cxn modelId="{B2E5DBE3-1784-4567-8A4A-E2CB64E04728}" type="presParOf" srcId="{177CB769-878B-4A05-BB8D-D50486BC3D83}" destId="{750FCAE8-4505-413F-BB97-E5BD19306CEC}" srcOrd="1" destOrd="0" presId="urn:microsoft.com/office/officeart/2005/8/layout/hChevron3"/>
    <dgm:cxn modelId="{C1AE539F-49FF-4DDD-A1A1-F39FF3BDE21A}" type="presParOf" srcId="{177CB769-878B-4A05-BB8D-D50486BC3D83}" destId="{F2470A1E-F635-4447-BD58-3A925C08EE18}" srcOrd="2" destOrd="0" presId="urn:microsoft.com/office/officeart/2005/8/layout/hChevron3"/>
    <dgm:cxn modelId="{B634E185-998D-40F7-BECA-DDAF9097AC4B}" type="presParOf" srcId="{177CB769-878B-4A05-BB8D-D50486BC3D83}" destId="{56043BD7-7C25-4643-8341-ADE4986FFDA2}" srcOrd="3" destOrd="0" presId="urn:microsoft.com/office/officeart/2005/8/layout/hChevron3"/>
    <dgm:cxn modelId="{4495B669-00E4-4237-84FC-C9CD28C507DB}" type="presParOf" srcId="{177CB769-878B-4A05-BB8D-D50486BC3D83}" destId="{F3A1F2B0-275A-4FF5-AEBD-44DF6F505E77}" srcOrd="4" destOrd="0" presId="urn:microsoft.com/office/officeart/2005/8/layout/hChevron3"/>
    <dgm:cxn modelId="{8AE6EC8B-5810-4EA8-96DD-1598332F85CB}" type="presParOf" srcId="{177CB769-878B-4A05-BB8D-D50486BC3D83}" destId="{8D449619-DAB2-42B2-90BA-AACB9CD464FD}" srcOrd="5" destOrd="0" presId="urn:microsoft.com/office/officeart/2005/8/layout/hChevron3"/>
    <dgm:cxn modelId="{87D04438-74CF-4A56-B45F-5BE7F0465E21}" type="presParOf" srcId="{177CB769-878B-4A05-BB8D-D50486BC3D83}" destId="{5398BF63-6BB4-4914-A75B-A8BB1F77C2CD}" srcOrd="6" destOrd="0" presId="urn:microsoft.com/office/officeart/2005/8/layout/hChevron3"/>
    <dgm:cxn modelId="{86B7C598-6452-427D-AF92-026D9BB9A5F4}" type="presParOf" srcId="{177CB769-878B-4A05-BB8D-D50486BC3D83}" destId="{D9A00DE4-8C3B-407E-B396-B8EAAE80F155}" srcOrd="7" destOrd="0" presId="urn:microsoft.com/office/officeart/2005/8/layout/hChevron3"/>
    <dgm:cxn modelId="{C295AD32-00F7-42B1-B1BA-068BAF5EF193}" type="presParOf" srcId="{177CB769-878B-4A05-BB8D-D50486BC3D83}" destId="{3897D69E-85E9-40FB-98CA-3BE17CD9C0E8}" srcOrd="8" destOrd="0" presId="urn:microsoft.com/office/officeart/2005/8/layout/hChevron3"/>
    <dgm:cxn modelId="{A17EEDAD-FD30-4201-9DA3-73B8E4AE680D}" type="presParOf" srcId="{177CB769-878B-4A05-BB8D-D50486BC3D83}" destId="{ED8AB2CD-95C6-4F18-85C6-46574AC505AA}" srcOrd="9" destOrd="0" presId="urn:microsoft.com/office/officeart/2005/8/layout/hChevron3"/>
    <dgm:cxn modelId="{FB5E3771-75FB-468C-BBBE-6E1D1349A4E6}" type="presParOf" srcId="{177CB769-878B-4A05-BB8D-D50486BC3D83}" destId="{F6F64DD3-C322-44D8-BC26-E0D9B53A6648}" srcOrd="10" destOrd="0" presId="urn:microsoft.com/office/officeart/2005/8/layout/hChevron3"/>
    <dgm:cxn modelId="{1B5209C5-E030-4C0D-BC99-C86816056969}" type="presParOf" srcId="{177CB769-878B-4A05-BB8D-D50486BC3D83}" destId="{22E08E56-3C0B-4439-B898-2C7A59B0CF4B}" srcOrd="11" destOrd="0" presId="urn:microsoft.com/office/officeart/2005/8/layout/hChevron3"/>
    <dgm:cxn modelId="{0D1B4757-9036-47E0-A4CD-D97C48623046}" type="presParOf" srcId="{177CB769-878B-4A05-BB8D-D50486BC3D83}" destId="{56B2B12D-82CF-43BD-A28E-A29DD94AEBA2}" srcOrd="1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DBEA7225-B2FD-45A3-8E2C-D99F88280F55}" type="doc">
      <dgm:prSet loTypeId="urn:microsoft.com/office/officeart/2005/8/layout/hChevron3" loCatId="process" qsTypeId="urn:microsoft.com/office/officeart/2005/8/quickstyle/simple1" qsCatId="simple" csTypeId="urn:microsoft.com/office/officeart/2005/8/colors/accent0_3" csCatId="mainScheme" phldr="1"/>
      <dgm:spPr/>
    </dgm:pt>
    <dgm:pt modelId="{ED45676F-3654-47BB-BC76-AF8BFB563B54}">
      <dgm:prSet phldrT="[Texto]"/>
      <dgm:spPr/>
      <dgm:t>
        <a:bodyPr/>
        <a:lstStyle/>
        <a:p>
          <a:r>
            <a:rPr lang="es-ES" dirty="0">
              <a:latin typeface="Times New Roman" pitchFamily="18" charset="0"/>
              <a:cs typeface="Times New Roman" pitchFamily="18" charset="0"/>
            </a:rPr>
            <a:t>Paso 1</a:t>
          </a:r>
        </a:p>
      </dgm:t>
    </dgm:pt>
    <dgm:pt modelId="{89A1D991-6E0A-418F-A024-309C075DB206}" type="parTrans" cxnId="{F34AD342-98A5-4F5A-85F2-98A330465175}">
      <dgm:prSet/>
      <dgm:spPr/>
      <dgm:t>
        <a:bodyPr/>
        <a:lstStyle/>
        <a:p>
          <a:endParaRPr lang="es-ES"/>
        </a:p>
      </dgm:t>
    </dgm:pt>
    <dgm:pt modelId="{E7247D2D-CD1B-4C0C-9D90-4F9E6CA7EEC0}" type="sibTrans" cxnId="{F34AD342-98A5-4F5A-85F2-98A330465175}">
      <dgm:prSet/>
      <dgm:spPr/>
      <dgm:t>
        <a:bodyPr/>
        <a:lstStyle/>
        <a:p>
          <a:endParaRPr lang="es-ES"/>
        </a:p>
      </dgm:t>
    </dgm:pt>
    <dgm:pt modelId="{DBB4AF4C-D427-485C-A09F-D4960A6A522F}">
      <dgm:prSet phldrT="[Texto]"/>
      <dgm:spPr/>
      <dgm:t>
        <a:bodyPr/>
        <a:lstStyle/>
        <a:p>
          <a:r>
            <a:rPr lang="es-ES" dirty="0">
              <a:latin typeface="Times New Roman" pitchFamily="18" charset="0"/>
              <a:cs typeface="Times New Roman" pitchFamily="18" charset="0"/>
            </a:rPr>
            <a:t>Paso 2</a:t>
          </a:r>
        </a:p>
      </dgm:t>
    </dgm:pt>
    <dgm:pt modelId="{65934101-F679-4662-9907-0748F1089F7D}" type="parTrans" cxnId="{03913AC0-B2F3-4891-9EA4-FF89B56B57EB}">
      <dgm:prSet/>
      <dgm:spPr/>
      <dgm:t>
        <a:bodyPr/>
        <a:lstStyle/>
        <a:p>
          <a:endParaRPr lang="es-ES"/>
        </a:p>
      </dgm:t>
    </dgm:pt>
    <dgm:pt modelId="{48466301-398B-4C40-9D96-ED9015D82BC4}" type="sibTrans" cxnId="{03913AC0-B2F3-4891-9EA4-FF89B56B57EB}">
      <dgm:prSet/>
      <dgm:spPr/>
      <dgm:t>
        <a:bodyPr/>
        <a:lstStyle/>
        <a:p>
          <a:endParaRPr lang="es-ES"/>
        </a:p>
      </dgm:t>
    </dgm:pt>
    <dgm:pt modelId="{9E3B6C70-9A6A-4523-9545-A973D4FC90F2}">
      <dgm:prSet phldrT="[Texto]"/>
      <dgm:spPr/>
      <dgm:t>
        <a:bodyPr/>
        <a:lstStyle/>
        <a:p>
          <a:r>
            <a:rPr lang="es-ES" dirty="0">
              <a:latin typeface="Times New Roman" pitchFamily="18" charset="0"/>
              <a:cs typeface="Times New Roman" pitchFamily="18" charset="0"/>
            </a:rPr>
            <a:t>Paso 3 </a:t>
          </a:r>
        </a:p>
      </dgm:t>
    </dgm:pt>
    <dgm:pt modelId="{92C1F0F0-F767-4EDB-A13F-CC4EE96011C1}" type="parTrans" cxnId="{5C117D02-61C6-42D3-8B45-7E07EFCDDB44}">
      <dgm:prSet/>
      <dgm:spPr/>
      <dgm:t>
        <a:bodyPr/>
        <a:lstStyle/>
        <a:p>
          <a:endParaRPr lang="es-ES"/>
        </a:p>
      </dgm:t>
    </dgm:pt>
    <dgm:pt modelId="{BEB0CEE9-2D0C-41CA-ABE1-1598CF66FDF3}" type="sibTrans" cxnId="{5C117D02-61C6-42D3-8B45-7E07EFCDDB44}">
      <dgm:prSet/>
      <dgm:spPr/>
      <dgm:t>
        <a:bodyPr/>
        <a:lstStyle/>
        <a:p>
          <a:endParaRPr lang="es-ES"/>
        </a:p>
      </dgm:t>
    </dgm:pt>
    <dgm:pt modelId="{14E9C638-F403-4B88-B9D6-E88F92204760}">
      <dgm:prSet phldrT="[Texto]"/>
      <dgm:spPr/>
      <dgm:t>
        <a:bodyPr/>
        <a:lstStyle/>
        <a:p>
          <a:r>
            <a:rPr lang="es-ES" dirty="0">
              <a:latin typeface="Times New Roman" pitchFamily="18" charset="0"/>
              <a:cs typeface="Times New Roman" pitchFamily="18" charset="0"/>
            </a:rPr>
            <a:t>Paso 4</a:t>
          </a:r>
        </a:p>
      </dgm:t>
    </dgm:pt>
    <dgm:pt modelId="{EB7BF30A-B27D-4600-8E38-988CDE21DD3F}" type="parTrans" cxnId="{3984C634-1935-496D-B26B-6973B52066B3}">
      <dgm:prSet/>
      <dgm:spPr/>
      <dgm:t>
        <a:bodyPr/>
        <a:lstStyle/>
        <a:p>
          <a:endParaRPr lang="es-ES"/>
        </a:p>
      </dgm:t>
    </dgm:pt>
    <dgm:pt modelId="{896DEF2A-74AB-4AB7-8665-D088BC3EEF45}" type="sibTrans" cxnId="{3984C634-1935-496D-B26B-6973B52066B3}">
      <dgm:prSet/>
      <dgm:spPr/>
      <dgm:t>
        <a:bodyPr/>
        <a:lstStyle/>
        <a:p>
          <a:endParaRPr lang="es-ES"/>
        </a:p>
      </dgm:t>
    </dgm:pt>
    <dgm:pt modelId="{1CCBAB7E-CDAF-459C-BC89-3476BE0C0B27}">
      <dgm:prSet phldrT="[Texto]"/>
      <dgm:spPr/>
      <dgm:t>
        <a:bodyPr/>
        <a:lstStyle/>
        <a:p>
          <a:r>
            <a:rPr lang="es-ES" dirty="0">
              <a:latin typeface="Times New Roman" pitchFamily="18" charset="0"/>
              <a:cs typeface="Times New Roman" pitchFamily="18" charset="0"/>
            </a:rPr>
            <a:t>Paso 5</a:t>
          </a:r>
        </a:p>
      </dgm:t>
    </dgm:pt>
    <dgm:pt modelId="{D0BA7D41-67F2-41E3-A878-FBB71DE82261}" type="parTrans" cxnId="{2C396ADA-5403-4AA8-8EC9-4C25846DB538}">
      <dgm:prSet/>
      <dgm:spPr/>
      <dgm:t>
        <a:bodyPr/>
        <a:lstStyle/>
        <a:p>
          <a:endParaRPr lang="es-ES"/>
        </a:p>
      </dgm:t>
    </dgm:pt>
    <dgm:pt modelId="{0BFF4490-C6E4-47E1-AB54-7DC16D7A714B}" type="sibTrans" cxnId="{2C396ADA-5403-4AA8-8EC9-4C25846DB538}">
      <dgm:prSet/>
      <dgm:spPr/>
      <dgm:t>
        <a:bodyPr/>
        <a:lstStyle/>
        <a:p>
          <a:endParaRPr lang="es-ES"/>
        </a:p>
      </dgm:t>
    </dgm:pt>
    <dgm:pt modelId="{D067D182-7467-4F2E-B17A-BC25CF2CB4D0}">
      <dgm:prSet phldrT="[Texto]"/>
      <dgm:spPr/>
      <dgm:t>
        <a:bodyPr/>
        <a:lstStyle/>
        <a:p>
          <a:r>
            <a:rPr lang="es-ES" dirty="0">
              <a:latin typeface="Times New Roman" pitchFamily="18" charset="0"/>
              <a:cs typeface="Times New Roman" pitchFamily="18" charset="0"/>
            </a:rPr>
            <a:t>Paso 6</a:t>
          </a:r>
        </a:p>
      </dgm:t>
    </dgm:pt>
    <dgm:pt modelId="{2F742C27-648E-4A12-85FF-CA8CC598EDB9}" type="parTrans" cxnId="{D9BC8FF0-87D5-4C44-9C12-8E69D959BDC9}">
      <dgm:prSet/>
      <dgm:spPr/>
      <dgm:t>
        <a:bodyPr/>
        <a:lstStyle/>
        <a:p>
          <a:endParaRPr lang="es-ES"/>
        </a:p>
      </dgm:t>
    </dgm:pt>
    <dgm:pt modelId="{82D8802C-82C0-4F6B-A80F-BCC3CCAF6719}" type="sibTrans" cxnId="{D9BC8FF0-87D5-4C44-9C12-8E69D959BDC9}">
      <dgm:prSet/>
      <dgm:spPr/>
      <dgm:t>
        <a:bodyPr/>
        <a:lstStyle/>
        <a:p>
          <a:endParaRPr lang="es-ES"/>
        </a:p>
      </dgm:t>
    </dgm:pt>
    <dgm:pt modelId="{62FE84D8-952B-4DB4-BBC9-3B172FD6CEED}">
      <dgm:prSet phldrT="[Texto]"/>
      <dgm:spPr/>
      <dgm:t>
        <a:bodyPr/>
        <a:lstStyle/>
        <a:p>
          <a:r>
            <a:rPr lang="es-ES" dirty="0">
              <a:latin typeface="Times New Roman" pitchFamily="18" charset="0"/>
              <a:cs typeface="Times New Roman" pitchFamily="18" charset="0"/>
            </a:rPr>
            <a:t>Paso 7</a:t>
          </a:r>
        </a:p>
      </dgm:t>
    </dgm:pt>
    <dgm:pt modelId="{BB1C23F7-1762-4A16-A740-9FCCD3BAD54A}" type="parTrans" cxnId="{421CA6E3-D2CF-44C4-BE09-EAAFB73D0105}">
      <dgm:prSet/>
      <dgm:spPr/>
      <dgm:t>
        <a:bodyPr/>
        <a:lstStyle/>
        <a:p>
          <a:endParaRPr lang="es-ES"/>
        </a:p>
      </dgm:t>
    </dgm:pt>
    <dgm:pt modelId="{DD4E188E-940D-4507-9DB1-F950592FDCF2}" type="sibTrans" cxnId="{421CA6E3-D2CF-44C4-BE09-EAAFB73D0105}">
      <dgm:prSet/>
      <dgm:spPr/>
      <dgm:t>
        <a:bodyPr/>
        <a:lstStyle/>
        <a:p>
          <a:endParaRPr lang="es-ES"/>
        </a:p>
      </dgm:t>
    </dgm:pt>
    <dgm:pt modelId="{177CB769-878B-4A05-BB8D-D50486BC3D83}" type="pres">
      <dgm:prSet presAssocID="{DBEA7225-B2FD-45A3-8E2C-D99F88280F55}" presName="Name0" presStyleCnt="0">
        <dgm:presLayoutVars>
          <dgm:dir/>
          <dgm:resizeHandles val="exact"/>
        </dgm:presLayoutVars>
      </dgm:prSet>
      <dgm:spPr/>
    </dgm:pt>
    <dgm:pt modelId="{647322DB-3349-4D66-A354-DF3CA83B0E70}" type="pres">
      <dgm:prSet presAssocID="{ED45676F-3654-47BB-BC76-AF8BFB563B54}" presName="parTxOnly" presStyleLbl="node1" presStyleIdx="0" presStyleCnt="7">
        <dgm:presLayoutVars>
          <dgm:bulletEnabled val="1"/>
        </dgm:presLayoutVars>
      </dgm:prSet>
      <dgm:spPr/>
    </dgm:pt>
    <dgm:pt modelId="{750FCAE8-4505-413F-BB97-E5BD19306CEC}" type="pres">
      <dgm:prSet presAssocID="{E7247D2D-CD1B-4C0C-9D90-4F9E6CA7EEC0}" presName="parSpace" presStyleCnt="0"/>
      <dgm:spPr/>
    </dgm:pt>
    <dgm:pt modelId="{F2470A1E-F635-4447-BD58-3A925C08EE18}" type="pres">
      <dgm:prSet presAssocID="{DBB4AF4C-D427-485C-A09F-D4960A6A522F}" presName="parTxOnly" presStyleLbl="node1" presStyleIdx="1" presStyleCnt="7">
        <dgm:presLayoutVars>
          <dgm:bulletEnabled val="1"/>
        </dgm:presLayoutVars>
      </dgm:prSet>
      <dgm:spPr/>
    </dgm:pt>
    <dgm:pt modelId="{56043BD7-7C25-4643-8341-ADE4986FFDA2}" type="pres">
      <dgm:prSet presAssocID="{48466301-398B-4C40-9D96-ED9015D82BC4}" presName="parSpace" presStyleCnt="0"/>
      <dgm:spPr/>
    </dgm:pt>
    <dgm:pt modelId="{F3A1F2B0-275A-4FF5-AEBD-44DF6F505E77}" type="pres">
      <dgm:prSet presAssocID="{9E3B6C70-9A6A-4523-9545-A973D4FC90F2}" presName="parTxOnly" presStyleLbl="node1" presStyleIdx="2" presStyleCnt="7">
        <dgm:presLayoutVars>
          <dgm:bulletEnabled val="1"/>
        </dgm:presLayoutVars>
      </dgm:prSet>
      <dgm:spPr/>
    </dgm:pt>
    <dgm:pt modelId="{8D449619-DAB2-42B2-90BA-AACB9CD464FD}" type="pres">
      <dgm:prSet presAssocID="{BEB0CEE9-2D0C-41CA-ABE1-1598CF66FDF3}" presName="parSpace" presStyleCnt="0"/>
      <dgm:spPr/>
    </dgm:pt>
    <dgm:pt modelId="{5398BF63-6BB4-4914-A75B-A8BB1F77C2CD}" type="pres">
      <dgm:prSet presAssocID="{14E9C638-F403-4B88-B9D6-E88F92204760}" presName="parTxOnly" presStyleLbl="node1" presStyleIdx="3" presStyleCnt="7">
        <dgm:presLayoutVars>
          <dgm:bulletEnabled val="1"/>
        </dgm:presLayoutVars>
      </dgm:prSet>
      <dgm:spPr/>
    </dgm:pt>
    <dgm:pt modelId="{D9A00DE4-8C3B-407E-B396-B8EAAE80F155}" type="pres">
      <dgm:prSet presAssocID="{896DEF2A-74AB-4AB7-8665-D088BC3EEF45}" presName="parSpace" presStyleCnt="0"/>
      <dgm:spPr/>
    </dgm:pt>
    <dgm:pt modelId="{3897D69E-85E9-40FB-98CA-3BE17CD9C0E8}" type="pres">
      <dgm:prSet presAssocID="{1CCBAB7E-CDAF-459C-BC89-3476BE0C0B27}" presName="parTxOnly" presStyleLbl="node1" presStyleIdx="4" presStyleCnt="7">
        <dgm:presLayoutVars>
          <dgm:bulletEnabled val="1"/>
        </dgm:presLayoutVars>
      </dgm:prSet>
      <dgm:spPr/>
    </dgm:pt>
    <dgm:pt modelId="{ED8AB2CD-95C6-4F18-85C6-46574AC505AA}" type="pres">
      <dgm:prSet presAssocID="{0BFF4490-C6E4-47E1-AB54-7DC16D7A714B}" presName="parSpace" presStyleCnt="0"/>
      <dgm:spPr/>
    </dgm:pt>
    <dgm:pt modelId="{F6F64DD3-C322-44D8-BC26-E0D9B53A6648}" type="pres">
      <dgm:prSet presAssocID="{D067D182-7467-4F2E-B17A-BC25CF2CB4D0}" presName="parTxOnly" presStyleLbl="node1" presStyleIdx="5" presStyleCnt="7">
        <dgm:presLayoutVars>
          <dgm:bulletEnabled val="1"/>
        </dgm:presLayoutVars>
      </dgm:prSet>
      <dgm:spPr/>
    </dgm:pt>
    <dgm:pt modelId="{22E08E56-3C0B-4439-B898-2C7A59B0CF4B}" type="pres">
      <dgm:prSet presAssocID="{82D8802C-82C0-4F6B-A80F-BCC3CCAF6719}" presName="parSpace" presStyleCnt="0"/>
      <dgm:spPr/>
    </dgm:pt>
    <dgm:pt modelId="{56B2B12D-82CF-43BD-A28E-A29DD94AEBA2}" type="pres">
      <dgm:prSet presAssocID="{62FE84D8-952B-4DB4-BBC9-3B172FD6CEED}" presName="parTxOnly" presStyleLbl="node1" presStyleIdx="6" presStyleCnt="7">
        <dgm:presLayoutVars>
          <dgm:bulletEnabled val="1"/>
        </dgm:presLayoutVars>
      </dgm:prSet>
      <dgm:spPr/>
    </dgm:pt>
  </dgm:ptLst>
  <dgm:cxnLst>
    <dgm:cxn modelId="{5C117D02-61C6-42D3-8B45-7E07EFCDDB44}" srcId="{DBEA7225-B2FD-45A3-8E2C-D99F88280F55}" destId="{9E3B6C70-9A6A-4523-9545-A973D4FC90F2}" srcOrd="2" destOrd="0" parTransId="{92C1F0F0-F767-4EDB-A13F-CC4EE96011C1}" sibTransId="{BEB0CEE9-2D0C-41CA-ABE1-1598CF66FDF3}"/>
    <dgm:cxn modelId="{3984C634-1935-496D-B26B-6973B52066B3}" srcId="{DBEA7225-B2FD-45A3-8E2C-D99F88280F55}" destId="{14E9C638-F403-4B88-B9D6-E88F92204760}" srcOrd="3" destOrd="0" parTransId="{EB7BF30A-B27D-4600-8E38-988CDE21DD3F}" sibTransId="{896DEF2A-74AB-4AB7-8665-D088BC3EEF45}"/>
    <dgm:cxn modelId="{491E6261-BDF8-4364-B931-CC39A3956105}" type="presOf" srcId="{1CCBAB7E-CDAF-459C-BC89-3476BE0C0B27}" destId="{3897D69E-85E9-40FB-98CA-3BE17CD9C0E8}" srcOrd="0" destOrd="0" presId="urn:microsoft.com/office/officeart/2005/8/layout/hChevron3"/>
    <dgm:cxn modelId="{F34AD342-98A5-4F5A-85F2-98A330465175}" srcId="{DBEA7225-B2FD-45A3-8E2C-D99F88280F55}" destId="{ED45676F-3654-47BB-BC76-AF8BFB563B54}" srcOrd="0" destOrd="0" parTransId="{89A1D991-6E0A-418F-A024-309C075DB206}" sibTransId="{E7247D2D-CD1B-4C0C-9D90-4F9E6CA7EEC0}"/>
    <dgm:cxn modelId="{1C15AA66-7C0A-48E4-B16B-41A9711B43D2}" type="presOf" srcId="{DBB4AF4C-D427-485C-A09F-D4960A6A522F}" destId="{F2470A1E-F635-4447-BD58-3A925C08EE18}" srcOrd="0" destOrd="0" presId="urn:microsoft.com/office/officeart/2005/8/layout/hChevron3"/>
    <dgm:cxn modelId="{5C49AE6E-BFF7-4739-9081-49E0D9F01799}" type="presOf" srcId="{9E3B6C70-9A6A-4523-9545-A973D4FC90F2}" destId="{F3A1F2B0-275A-4FF5-AEBD-44DF6F505E77}" srcOrd="0" destOrd="0" presId="urn:microsoft.com/office/officeart/2005/8/layout/hChevron3"/>
    <dgm:cxn modelId="{4D9E1A96-69EE-47E6-B633-B8B30D7DDA03}" type="presOf" srcId="{62FE84D8-952B-4DB4-BBC9-3B172FD6CEED}" destId="{56B2B12D-82CF-43BD-A28E-A29DD94AEBA2}" srcOrd="0" destOrd="0" presId="urn:microsoft.com/office/officeart/2005/8/layout/hChevron3"/>
    <dgm:cxn modelId="{EC5F9FA9-2A92-42F0-B8AE-4B6DC83AB50E}" type="presOf" srcId="{14E9C638-F403-4B88-B9D6-E88F92204760}" destId="{5398BF63-6BB4-4914-A75B-A8BB1F77C2CD}" srcOrd="0" destOrd="0" presId="urn:microsoft.com/office/officeart/2005/8/layout/hChevron3"/>
    <dgm:cxn modelId="{11403FAE-CF34-4FC8-BB1C-9853E745F2C9}" type="presOf" srcId="{D067D182-7467-4F2E-B17A-BC25CF2CB4D0}" destId="{F6F64DD3-C322-44D8-BC26-E0D9B53A6648}" srcOrd="0" destOrd="0" presId="urn:microsoft.com/office/officeart/2005/8/layout/hChevron3"/>
    <dgm:cxn modelId="{3A4A58AF-8228-4B4C-935B-55B8715E30B3}" type="presOf" srcId="{ED45676F-3654-47BB-BC76-AF8BFB563B54}" destId="{647322DB-3349-4D66-A354-DF3CA83B0E70}" srcOrd="0" destOrd="0" presId="urn:microsoft.com/office/officeart/2005/8/layout/hChevron3"/>
    <dgm:cxn modelId="{476896B2-95B9-4B96-B6CB-FE952998EEB4}" type="presOf" srcId="{DBEA7225-B2FD-45A3-8E2C-D99F88280F55}" destId="{177CB769-878B-4A05-BB8D-D50486BC3D83}" srcOrd="0" destOrd="0" presId="urn:microsoft.com/office/officeart/2005/8/layout/hChevron3"/>
    <dgm:cxn modelId="{03913AC0-B2F3-4891-9EA4-FF89B56B57EB}" srcId="{DBEA7225-B2FD-45A3-8E2C-D99F88280F55}" destId="{DBB4AF4C-D427-485C-A09F-D4960A6A522F}" srcOrd="1" destOrd="0" parTransId="{65934101-F679-4662-9907-0748F1089F7D}" sibTransId="{48466301-398B-4C40-9D96-ED9015D82BC4}"/>
    <dgm:cxn modelId="{2C396ADA-5403-4AA8-8EC9-4C25846DB538}" srcId="{DBEA7225-B2FD-45A3-8E2C-D99F88280F55}" destId="{1CCBAB7E-CDAF-459C-BC89-3476BE0C0B27}" srcOrd="4" destOrd="0" parTransId="{D0BA7D41-67F2-41E3-A878-FBB71DE82261}" sibTransId="{0BFF4490-C6E4-47E1-AB54-7DC16D7A714B}"/>
    <dgm:cxn modelId="{421CA6E3-D2CF-44C4-BE09-EAAFB73D0105}" srcId="{DBEA7225-B2FD-45A3-8E2C-D99F88280F55}" destId="{62FE84D8-952B-4DB4-BBC9-3B172FD6CEED}" srcOrd="6" destOrd="0" parTransId="{BB1C23F7-1762-4A16-A740-9FCCD3BAD54A}" sibTransId="{DD4E188E-940D-4507-9DB1-F950592FDCF2}"/>
    <dgm:cxn modelId="{D9BC8FF0-87D5-4C44-9C12-8E69D959BDC9}" srcId="{DBEA7225-B2FD-45A3-8E2C-D99F88280F55}" destId="{D067D182-7467-4F2E-B17A-BC25CF2CB4D0}" srcOrd="5" destOrd="0" parTransId="{2F742C27-648E-4A12-85FF-CA8CC598EDB9}" sibTransId="{82D8802C-82C0-4F6B-A80F-BCC3CCAF6719}"/>
    <dgm:cxn modelId="{760578FA-0000-416F-86C5-FF9FBF74DF97}" type="presParOf" srcId="{177CB769-878B-4A05-BB8D-D50486BC3D83}" destId="{647322DB-3349-4D66-A354-DF3CA83B0E70}" srcOrd="0" destOrd="0" presId="urn:microsoft.com/office/officeart/2005/8/layout/hChevron3"/>
    <dgm:cxn modelId="{273C6AC0-E7FF-41A7-912B-0EB8B6361CDE}" type="presParOf" srcId="{177CB769-878B-4A05-BB8D-D50486BC3D83}" destId="{750FCAE8-4505-413F-BB97-E5BD19306CEC}" srcOrd="1" destOrd="0" presId="urn:microsoft.com/office/officeart/2005/8/layout/hChevron3"/>
    <dgm:cxn modelId="{5D703ABC-6B5C-4963-A777-08E557819B2B}" type="presParOf" srcId="{177CB769-878B-4A05-BB8D-D50486BC3D83}" destId="{F2470A1E-F635-4447-BD58-3A925C08EE18}" srcOrd="2" destOrd="0" presId="urn:microsoft.com/office/officeart/2005/8/layout/hChevron3"/>
    <dgm:cxn modelId="{7DCB44E0-BDAF-498D-B425-EAF4F78681EC}" type="presParOf" srcId="{177CB769-878B-4A05-BB8D-D50486BC3D83}" destId="{56043BD7-7C25-4643-8341-ADE4986FFDA2}" srcOrd="3" destOrd="0" presId="urn:microsoft.com/office/officeart/2005/8/layout/hChevron3"/>
    <dgm:cxn modelId="{D839DDB4-4543-4126-B618-5463544F9601}" type="presParOf" srcId="{177CB769-878B-4A05-BB8D-D50486BC3D83}" destId="{F3A1F2B0-275A-4FF5-AEBD-44DF6F505E77}" srcOrd="4" destOrd="0" presId="urn:microsoft.com/office/officeart/2005/8/layout/hChevron3"/>
    <dgm:cxn modelId="{7574FC51-F9E3-4423-9E09-1A9C1934463D}" type="presParOf" srcId="{177CB769-878B-4A05-BB8D-D50486BC3D83}" destId="{8D449619-DAB2-42B2-90BA-AACB9CD464FD}" srcOrd="5" destOrd="0" presId="urn:microsoft.com/office/officeart/2005/8/layout/hChevron3"/>
    <dgm:cxn modelId="{2D64165B-E95A-4EED-A405-EB5A3AD0870C}" type="presParOf" srcId="{177CB769-878B-4A05-BB8D-D50486BC3D83}" destId="{5398BF63-6BB4-4914-A75B-A8BB1F77C2CD}" srcOrd="6" destOrd="0" presId="urn:microsoft.com/office/officeart/2005/8/layout/hChevron3"/>
    <dgm:cxn modelId="{193EF8FC-88C1-46EF-B7B2-765CAA8A6AE9}" type="presParOf" srcId="{177CB769-878B-4A05-BB8D-D50486BC3D83}" destId="{D9A00DE4-8C3B-407E-B396-B8EAAE80F155}" srcOrd="7" destOrd="0" presId="urn:microsoft.com/office/officeart/2005/8/layout/hChevron3"/>
    <dgm:cxn modelId="{30E1BD07-AD1B-4E50-B1B4-B632E9557A7B}" type="presParOf" srcId="{177CB769-878B-4A05-BB8D-D50486BC3D83}" destId="{3897D69E-85E9-40FB-98CA-3BE17CD9C0E8}" srcOrd="8" destOrd="0" presId="urn:microsoft.com/office/officeart/2005/8/layout/hChevron3"/>
    <dgm:cxn modelId="{5E6B1861-90AC-4382-86AF-A7C5C476A947}" type="presParOf" srcId="{177CB769-878B-4A05-BB8D-D50486BC3D83}" destId="{ED8AB2CD-95C6-4F18-85C6-46574AC505AA}" srcOrd="9" destOrd="0" presId="urn:microsoft.com/office/officeart/2005/8/layout/hChevron3"/>
    <dgm:cxn modelId="{0399EF7E-7A39-428B-BEB1-68E41D135960}" type="presParOf" srcId="{177CB769-878B-4A05-BB8D-D50486BC3D83}" destId="{F6F64DD3-C322-44D8-BC26-E0D9B53A6648}" srcOrd="10" destOrd="0" presId="urn:microsoft.com/office/officeart/2005/8/layout/hChevron3"/>
    <dgm:cxn modelId="{B7D6E9A4-A3D5-46A7-B0C2-BDA5A40FA5AE}" type="presParOf" srcId="{177CB769-878B-4A05-BB8D-D50486BC3D83}" destId="{22E08E56-3C0B-4439-B898-2C7A59B0CF4B}" srcOrd="11" destOrd="0" presId="urn:microsoft.com/office/officeart/2005/8/layout/hChevron3"/>
    <dgm:cxn modelId="{5AC3F2AD-F947-4230-A27F-F8C2D79B8292}" type="presParOf" srcId="{177CB769-878B-4A05-BB8D-D50486BC3D83}" destId="{56B2B12D-82CF-43BD-A28E-A29DD94AEBA2}" srcOrd="12"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EA7225-B2FD-45A3-8E2C-D99F88280F55}" type="doc">
      <dgm:prSet loTypeId="urn:microsoft.com/office/officeart/2005/8/layout/hChevron3" loCatId="process" qsTypeId="urn:microsoft.com/office/officeart/2005/8/quickstyle/simple1" qsCatId="simple" csTypeId="urn:microsoft.com/office/officeart/2005/8/colors/accent0_3" csCatId="mainScheme" phldr="1"/>
      <dgm:spPr/>
    </dgm:pt>
    <dgm:pt modelId="{ED45676F-3654-47BB-BC76-AF8BFB563B54}">
      <dgm:prSet phldrT="[Texto]" custT="1"/>
      <dgm:spPr>
        <a:solidFill>
          <a:schemeClr val="tx2">
            <a:lumMod val="40000"/>
            <a:lumOff val="60000"/>
          </a:schemeClr>
        </a:solidFill>
      </dgm:spPr>
      <dgm:t>
        <a:bodyPr/>
        <a:lstStyle/>
        <a:p>
          <a:endParaRPr lang="es-ES" sz="2000" dirty="0">
            <a:latin typeface="Times New Roman" pitchFamily="18" charset="0"/>
            <a:cs typeface="Times New Roman" pitchFamily="18" charset="0"/>
          </a:endParaRPr>
        </a:p>
      </dgm:t>
    </dgm:pt>
    <dgm:pt modelId="{89A1D991-6E0A-418F-A024-309C075DB206}" type="parTrans" cxnId="{F34AD342-98A5-4F5A-85F2-98A330465175}">
      <dgm:prSet/>
      <dgm:spPr/>
      <dgm:t>
        <a:bodyPr/>
        <a:lstStyle/>
        <a:p>
          <a:endParaRPr lang="es-ES"/>
        </a:p>
      </dgm:t>
    </dgm:pt>
    <dgm:pt modelId="{E7247D2D-CD1B-4C0C-9D90-4F9E6CA7EEC0}" type="sibTrans" cxnId="{F34AD342-98A5-4F5A-85F2-98A330465175}">
      <dgm:prSet/>
      <dgm:spPr/>
      <dgm:t>
        <a:bodyPr/>
        <a:lstStyle/>
        <a:p>
          <a:endParaRPr lang="es-ES"/>
        </a:p>
      </dgm:t>
    </dgm:pt>
    <dgm:pt modelId="{DBB4AF4C-D427-485C-A09F-D4960A6A522F}">
      <dgm:prSet phldrT="[Texto]" custT="1"/>
      <dgm:spPr>
        <a:solidFill>
          <a:schemeClr val="tx2"/>
        </a:solidFill>
      </dgm:spPr>
      <dgm:t>
        <a:bodyPr/>
        <a:lstStyle/>
        <a:p>
          <a:r>
            <a:rPr lang="es-ES" sz="1800" dirty="0">
              <a:latin typeface="Times New Roman" pitchFamily="18" charset="0"/>
              <a:cs typeface="Times New Roman" pitchFamily="18" charset="0"/>
            </a:rPr>
            <a:t>Paso</a:t>
          </a:r>
          <a:r>
            <a:rPr lang="es-ES" sz="2000" dirty="0">
              <a:latin typeface="Times New Roman" pitchFamily="18" charset="0"/>
              <a:cs typeface="Times New Roman" pitchFamily="18" charset="0"/>
            </a:rPr>
            <a:t> 2</a:t>
          </a:r>
        </a:p>
      </dgm:t>
    </dgm:pt>
    <dgm:pt modelId="{65934101-F679-4662-9907-0748F1089F7D}" type="parTrans" cxnId="{03913AC0-B2F3-4891-9EA4-FF89B56B57EB}">
      <dgm:prSet/>
      <dgm:spPr/>
      <dgm:t>
        <a:bodyPr/>
        <a:lstStyle/>
        <a:p>
          <a:endParaRPr lang="es-ES"/>
        </a:p>
      </dgm:t>
    </dgm:pt>
    <dgm:pt modelId="{48466301-398B-4C40-9D96-ED9015D82BC4}" type="sibTrans" cxnId="{03913AC0-B2F3-4891-9EA4-FF89B56B57EB}">
      <dgm:prSet/>
      <dgm:spPr/>
      <dgm:t>
        <a:bodyPr/>
        <a:lstStyle/>
        <a:p>
          <a:endParaRPr lang="es-ES"/>
        </a:p>
      </dgm:t>
    </dgm:pt>
    <dgm:pt modelId="{9E3B6C70-9A6A-4523-9545-A973D4FC90F2}">
      <dgm:prSet phldrT="[Texto]"/>
      <dgm:spPr>
        <a:solidFill>
          <a:schemeClr val="tx2">
            <a:lumMod val="40000"/>
            <a:lumOff val="60000"/>
          </a:schemeClr>
        </a:solidFill>
        <a:ln>
          <a:solidFill>
            <a:schemeClr val="tx2">
              <a:lumMod val="20000"/>
              <a:lumOff val="80000"/>
            </a:schemeClr>
          </a:solidFill>
        </a:ln>
      </dgm:spPr>
      <dgm:t>
        <a:bodyPr/>
        <a:lstStyle/>
        <a:p>
          <a:r>
            <a:rPr lang="es-ES" dirty="0"/>
            <a:t> </a:t>
          </a:r>
        </a:p>
      </dgm:t>
    </dgm:pt>
    <dgm:pt modelId="{92C1F0F0-F767-4EDB-A13F-CC4EE96011C1}" type="parTrans" cxnId="{5C117D02-61C6-42D3-8B45-7E07EFCDDB44}">
      <dgm:prSet/>
      <dgm:spPr/>
      <dgm:t>
        <a:bodyPr/>
        <a:lstStyle/>
        <a:p>
          <a:endParaRPr lang="es-ES"/>
        </a:p>
      </dgm:t>
    </dgm:pt>
    <dgm:pt modelId="{BEB0CEE9-2D0C-41CA-ABE1-1598CF66FDF3}" type="sibTrans" cxnId="{5C117D02-61C6-42D3-8B45-7E07EFCDDB44}">
      <dgm:prSet/>
      <dgm:spPr/>
      <dgm:t>
        <a:bodyPr/>
        <a:lstStyle/>
        <a:p>
          <a:endParaRPr lang="es-ES"/>
        </a:p>
      </dgm:t>
    </dgm:pt>
    <dgm:pt modelId="{14E9C638-F403-4B88-B9D6-E88F92204760}">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EB7BF30A-B27D-4600-8E38-988CDE21DD3F}" type="parTrans" cxnId="{3984C634-1935-496D-B26B-6973B52066B3}">
      <dgm:prSet/>
      <dgm:spPr/>
      <dgm:t>
        <a:bodyPr/>
        <a:lstStyle/>
        <a:p>
          <a:endParaRPr lang="es-ES"/>
        </a:p>
      </dgm:t>
    </dgm:pt>
    <dgm:pt modelId="{896DEF2A-74AB-4AB7-8665-D088BC3EEF45}" type="sibTrans" cxnId="{3984C634-1935-496D-B26B-6973B52066B3}">
      <dgm:prSet/>
      <dgm:spPr/>
      <dgm:t>
        <a:bodyPr/>
        <a:lstStyle/>
        <a:p>
          <a:endParaRPr lang="es-ES"/>
        </a:p>
      </dgm:t>
    </dgm:pt>
    <dgm:pt modelId="{1CCBAB7E-CDAF-459C-BC89-3476BE0C0B27}">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D0BA7D41-67F2-41E3-A878-FBB71DE82261}" type="parTrans" cxnId="{2C396ADA-5403-4AA8-8EC9-4C25846DB538}">
      <dgm:prSet/>
      <dgm:spPr/>
      <dgm:t>
        <a:bodyPr/>
        <a:lstStyle/>
        <a:p>
          <a:endParaRPr lang="es-ES"/>
        </a:p>
      </dgm:t>
    </dgm:pt>
    <dgm:pt modelId="{0BFF4490-C6E4-47E1-AB54-7DC16D7A714B}" type="sibTrans" cxnId="{2C396ADA-5403-4AA8-8EC9-4C25846DB538}">
      <dgm:prSet/>
      <dgm:spPr/>
      <dgm:t>
        <a:bodyPr/>
        <a:lstStyle/>
        <a:p>
          <a:endParaRPr lang="es-ES"/>
        </a:p>
      </dgm:t>
    </dgm:pt>
    <dgm:pt modelId="{D067D182-7467-4F2E-B17A-BC25CF2CB4D0}">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2F742C27-648E-4A12-85FF-CA8CC598EDB9}" type="parTrans" cxnId="{D9BC8FF0-87D5-4C44-9C12-8E69D959BDC9}">
      <dgm:prSet/>
      <dgm:spPr/>
      <dgm:t>
        <a:bodyPr/>
        <a:lstStyle/>
        <a:p>
          <a:endParaRPr lang="es-ES"/>
        </a:p>
      </dgm:t>
    </dgm:pt>
    <dgm:pt modelId="{82D8802C-82C0-4F6B-A80F-BCC3CCAF6719}" type="sibTrans" cxnId="{D9BC8FF0-87D5-4C44-9C12-8E69D959BDC9}">
      <dgm:prSet/>
      <dgm:spPr/>
      <dgm:t>
        <a:bodyPr/>
        <a:lstStyle/>
        <a:p>
          <a:endParaRPr lang="es-ES"/>
        </a:p>
      </dgm:t>
    </dgm:pt>
    <dgm:pt modelId="{62FE84D8-952B-4DB4-BBC9-3B172FD6CEED}">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BB1C23F7-1762-4A16-A740-9FCCD3BAD54A}" type="parTrans" cxnId="{421CA6E3-D2CF-44C4-BE09-EAAFB73D0105}">
      <dgm:prSet/>
      <dgm:spPr/>
      <dgm:t>
        <a:bodyPr/>
        <a:lstStyle/>
        <a:p>
          <a:endParaRPr lang="es-ES"/>
        </a:p>
      </dgm:t>
    </dgm:pt>
    <dgm:pt modelId="{DD4E188E-940D-4507-9DB1-F950592FDCF2}" type="sibTrans" cxnId="{421CA6E3-D2CF-44C4-BE09-EAAFB73D0105}">
      <dgm:prSet/>
      <dgm:spPr/>
      <dgm:t>
        <a:bodyPr/>
        <a:lstStyle/>
        <a:p>
          <a:endParaRPr lang="es-ES"/>
        </a:p>
      </dgm:t>
    </dgm:pt>
    <dgm:pt modelId="{177CB769-878B-4A05-BB8D-D50486BC3D83}" type="pres">
      <dgm:prSet presAssocID="{DBEA7225-B2FD-45A3-8E2C-D99F88280F55}" presName="Name0" presStyleCnt="0">
        <dgm:presLayoutVars>
          <dgm:dir/>
          <dgm:resizeHandles val="exact"/>
        </dgm:presLayoutVars>
      </dgm:prSet>
      <dgm:spPr/>
    </dgm:pt>
    <dgm:pt modelId="{647322DB-3349-4D66-A354-DF3CA83B0E70}" type="pres">
      <dgm:prSet presAssocID="{ED45676F-3654-47BB-BC76-AF8BFB563B54}" presName="parTxOnly" presStyleLbl="node1" presStyleIdx="0" presStyleCnt="7">
        <dgm:presLayoutVars>
          <dgm:bulletEnabled val="1"/>
        </dgm:presLayoutVars>
      </dgm:prSet>
      <dgm:spPr/>
    </dgm:pt>
    <dgm:pt modelId="{750FCAE8-4505-413F-BB97-E5BD19306CEC}" type="pres">
      <dgm:prSet presAssocID="{E7247D2D-CD1B-4C0C-9D90-4F9E6CA7EEC0}" presName="parSpace" presStyleCnt="0"/>
      <dgm:spPr/>
    </dgm:pt>
    <dgm:pt modelId="{F2470A1E-F635-4447-BD58-3A925C08EE18}" type="pres">
      <dgm:prSet presAssocID="{DBB4AF4C-D427-485C-A09F-D4960A6A522F}" presName="parTxOnly" presStyleLbl="node1" presStyleIdx="1" presStyleCnt="7">
        <dgm:presLayoutVars>
          <dgm:bulletEnabled val="1"/>
        </dgm:presLayoutVars>
      </dgm:prSet>
      <dgm:spPr/>
    </dgm:pt>
    <dgm:pt modelId="{56043BD7-7C25-4643-8341-ADE4986FFDA2}" type="pres">
      <dgm:prSet presAssocID="{48466301-398B-4C40-9D96-ED9015D82BC4}" presName="parSpace" presStyleCnt="0"/>
      <dgm:spPr/>
    </dgm:pt>
    <dgm:pt modelId="{F3A1F2B0-275A-4FF5-AEBD-44DF6F505E77}" type="pres">
      <dgm:prSet presAssocID="{9E3B6C70-9A6A-4523-9545-A973D4FC90F2}" presName="parTxOnly" presStyleLbl="node1" presStyleIdx="2" presStyleCnt="7">
        <dgm:presLayoutVars>
          <dgm:bulletEnabled val="1"/>
        </dgm:presLayoutVars>
      </dgm:prSet>
      <dgm:spPr/>
    </dgm:pt>
    <dgm:pt modelId="{8D449619-DAB2-42B2-90BA-AACB9CD464FD}" type="pres">
      <dgm:prSet presAssocID="{BEB0CEE9-2D0C-41CA-ABE1-1598CF66FDF3}" presName="parSpace" presStyleCnt="0"/>
      <dgm:spPr/>
    </dgm:pt>
    <dgm:pt modelId="{5398BF63-6BB4-4914-A75B-A8BB1F77C2CD}" type="pres">
      <dgm:prSet presAssocID="{14E9C638-F403-4B88-B9D6-E88F92204760}" presName="parTxOnly" presStyleLbl="node1" presStyleIdx="3" presStyleCnt="7">
        <dgm:presLayoutVars>
          <dgm:bulletEnabled val="1"/>
        </dgm:presLayoutVars>
      </dgm:prSet>
      <dgm:spPr/>
    </dgm:pt>
    <dgm:pt modelId="{D9A00DE4-8C3B-407E-B396-B8EAAE80F155}" type="pres">
      <dgm:prSet presAssocID="{896DEF2A-74AB-4AB7-8665-D088BC3EEF45}" presName="parSpace" presStyleCnt="0"/>
      <dgm:spPr/>
    </dgm:pt>
    <dgm:pt modelId="{3897D69E-85E9-40FB-98CA-3BE17CD9C0E8}" type="pres">
      <dgm:prSet presAssocID="{1CCBAB7E-CDAF-459C-BC89-3476BE0C0B27}" presName="parTxOnly" presStyleLbl="node1" presStyleIdx="4" presStyleCnt="7">
        <dgm:presLayoutVars>
          <dgm:bulletEnabled val="1"/>
        </dgm:presLayoutVars>
      </dgm:prSet>
      <dgm:spPr/>
    </dgm:pt>
    <dgm:pt modelId="{ED8AB2CD-95C6-4F18-85C6-46574AC505AA}" type="pres">
      <dgm:prSet presAssocID="{0BFF4490-C6E4-47E1-AB54-7DC16D7A714B}" presName="parSpace" presStyleCnt="0"/>
      <dgm:spPr/>
    </dgm:pt>
    <dgm:pt modelId="{F6F64DD3-C322-44D8-BC26-E0D9B53A6648}" type="pres">
      <dgm:prSet presAssocID="{D067D182-7467-4F2E-B17A-BC25CF2CB4D0}" presName="parTxOnly" presStyleLbl="node1" presStyleIdx="5" presStyleCnt="7">
        <dgm:presLayoutVars>
          <dgm:bulletEnabled val="1"/>
        </dgm:presLayoutVars>
      </dgm:prSet>
      <dgm:spPr/>
    </dgm:pt>
    <dgm:pt modelId="{22E08E56-3C0B-4439-B898-2C7A59B0CF4B}" type="pres">
      <dgm:prSet presAssocID="{82D8802C-82C0-4F6B-A80F-BCC3CCAF6719}" presName="parSpace" presStyleCnt="0"/>
      <dgm:spPr/>
    </dgm:pt>
    <dgm:pt modelId="{56B2B12D-82CF-43BD-A28E-A29DD94AEBA2}" type="pres">
      <dgm:prSet presAssocID="{62FE84D8-952B-4DB4-BBC9-3B172FD6CEED}" presName="parTxOnly" presStyleLbl="node1" presStyleIdx="6" presStyleCnt="7">
        <dgm:presLayoutVars>
          <dgm:bulletEnabled val="1"/>
        </dgm:presLayoutVars>
      </dgm:prSet>
      <dgm:spPr/>
    </dgm:pt>
  </dgm:ptLst>
  <dgm:cxnLst>
    <dgm:cxn modelId="{5C117D02-61C6-42D3-8B45-7E07EFCDDB44}" srcId="{DBEA7225-B2FD-45A3-8E2C-D99F88280F55}" destId="{9E3B6C70-9A6A-4523-9545-A973D4FC90F2}" srcOrd="2" destOrd="0" parTransId="{92C1F0F0-F767-4EDB-A13F-CC4EE96011C1}" sibTransId="{BEB0CEE9-2D0C-41CA-ABE1-1598CF66FDF3}"/>
    <dgm:cxn modelId="{DBAC681A-E72E-45B8-B818-596B89AEFE87}" type="presOf" srcId="{62FE84D8-952B-4DB4-BBC9-3B172FD6CEED}" destId="{56B2B12D-82CF-43BD-A28E-A29DD94AEBA2}" srcOrd="0" destOrd="0" presId="urn:microsoft.com/office/officeart/2005/8/layout/hChevron3"/>
    <dgm:cxn modelId="{67516D2E-FC87-40E5-B18D-F0D6715D7FFA}" type="presOf" srcId="{9E3B6C70-9A6A-4523-9545-A973D4FC90F2}" destId="{F3A1F2B0-275A-4FF5-AEBD-44DF6F505E77}" srcOrd="0" destOrd="0" presId="urn:microsoft.com/office/officeart/2005/8/layout/hChevron3"/>
    <dgm:cxn modelId="{3984C634-1935-496D-B26B-6973B52066B3}" srcId="{DBEA7225-B2FD-45A3-8E2C-D99F88280F55}" destId="{14E9C638-F403-4B88-B9D6-E88F92204760}" srcOrd="3" destOrd="0" parTransId="{EB7BF30A-B27D-4600-8E38-988CDE21DD3F}" sibTransId="{896DEF2A-74AB-4AB7-8665-D088BC3EEF45}"/>
    <dgm:cxn modelId="{F34AD342-98A5-4F5A-85F2-98A330465175}" srcId="{DBEA7225-B2FD-45A3-8E2C-D99F88280F55}" destId="{ED45676F-3654-47BB-BC76-AF8BFB563B54}" srcOrd="0" destOrd="0" parTransId="{89A1D991-6E0A-418F-A024-309C075DB206}" sibTransId="{E7247D2D-CD1B-4C0C-9D90-4F9E6CA7EEC0}"/>
    <dgm:cxn modelId="{297CC89B-3735-4A4B-974B-48E2DDCE7943}" type="presOf" srcId="{14E9C638-F403-4B88-B9D6-E88F92204760}" destId="{5398BF63-6BB4-4914-A75B-A8BB1F77C2CD}" srcOrd="0" destOrd="0" presId="urn:microsoft.com/office/officeart/2005/8/layout/hChevron3"/>
    <dgm:cxn modelId="{03913AC0-B2F3-4891-9EA4-FF89B56B57EB}" srcId="{DBEA7225-B2FD-45A3-8E2C-D99F88280F55}" destId="{DBB4AF4C-D427-485C-A09F-D4960A6A522F}" srcOrd="1" destOrd="0" parTransId="{65934101-F679-4662-9907-0748F1089F7D}" sibTransId="{48466301-398B-4C40-9D96-ED9015D82BC4}"/>
    <dgm:cxn modelId="{4E872AC7-EC85-4C69-94EE-726EE2547415}" type="presOf" srcId="{D067D182-7467-4F2E-B17A-BC25CF2CB4D0}" destId="{F6F64DD3-C322-44D8-BC26-E0D9B53A6648}" srcOrd="0" destOrd="0" presId="urn:microsoft.com/office/officeart/2005/8/layout/hChevron3"/>
    <dgm:cxn modelId="{2F228CCC-38B2-48B3-A9BA-335FD63D15B5}" type="presOf" srcId="{1CCBAB7E-CDAF-459C-BC89-3476BE0C0B27}" destId="{3897D69E-85E9-40FB-98CA-3BE17CD9C0E8}" srcOrd="0" destOrd="0" presId="urn:microsoft.com/office/officeart/2005/8/layout/hChevron3"/>
    <dgm:cxn modelId="{D0135ACD-F3AE-4512-9F35-21A95E907116}" type="presOf" srcId="{DBEA7225-B2FD-45A3-8E2C-D99F88280F55}" destId="{177CB769-878B-4A05-BB8D-D50486BC3D83}" srcOrd="0" destOrd="0" presId="urn:microsoft.com/office/officeart/2005/8/layout/hChevron3"/>
    <dgm:cxn modelId="{2C396ADA-5403-4AA8-8EC9-4C25846DB538}" srcId="{DBEA7225-B2FD-45A3-8E2C-D99F88280F55}" destId="{1CCBAB7E-CDAF-459C-BC89-3476BE0C0B27}" srcOrd="4" destOrd="0" parTransId="{D0BA7D41-67F2-41E3-A878-FBB71DE82261}" sibTransId="{0BFF4490-C6E4-47E1-AB54-7DC16D7A714B}"/>
    <dgm:cxn modelId="{1FAD66DF-F890-4601-B36E-AB8CD01CC932}" type="presOf" srcId="{ED45676F-3654-47BB-BC76-AF8BFB563B54}" destId="{647322DB-3349-4D66-A354-DF3CA83B0E70}" srcOrd="0" destOrd="0" presId="urn:microsoft.com/office/officeart/2005/8/layout/hChevron3"/>
    <dgm:cxn modelId="{421CA6E3-D2CF-44C4-BE09-EAAFB73D0105}" srcId="{DBEA7225-B2FD-45A3-8E2C-D99F88280F55}" destId="{62FE84D8-952B-4DB4-BBC9-3B172FD6CEED}" srcOrd="6" destOrd="0" parTransId="{BB1C23F7-1762-4A16-A740-9FCCD3BAD54A}" sibTransId="{DD4E188E-940D-4507-9DB1-F950592FDCF2}"/>
    <dgm:cxn modelId="{B295F5E7-75D6-4B16-85AE-B3AEF0A4EE4A}" type="presOf" srcId="{DBB4AF4C-D427-485C-A09F-D4960A6A522F}" destId="{F2470A1E-F635-4447-BD58-3A925C08EE18}" srcOrd="0" destOrd="0" presId="urn:microsoft.com/office/officeart/2005/8/layout/hChevron3"/>
    <dgm:cxn modelId="{D9BC8FF0-87D5-4C44-9C12-8E69D959BDC9}" srcId="{DBEA7225-B2FD-45A3-8E2C-D99F88280F55}" destId="{D067D182-7467-4F2E-B17A-BC25CF2CB4D0}" srcOrd="5" destOrd="0" parTransId="{2F742C27-648E-4A12-85FF-CA8CC598EDB9}" sibTransId="{82D8802C-82C0-4F6B-A80F-BCC3CCAF6719}"/>
    <dgm:cxn modelId="{CD7AD900-90B2-4570-9F0C-3E1E67E05DA8}" type="presParOf" srcId="{177CB769-878B-4A05-BB8D-D50486BC3D83}" destId="{647322DB-3349-4D66-A354-DF3CA83B0E70}" srcOrd="0" destOrd="0" presId="urn:microsoft.com/office/officeart/2005/8/layout/hChevron3"/>
    <dgm:cxn modelId="{E30D08AF-5CB6-40A6-9D98-B1E4BDE1454B}" type="presParOf" srcId="{177CB769-878B-4A05-BB8D-D50486BC3D83}" destId="{750FCAE8-4505-413F-BB97-E5BD19306CEC}" srcOrd="1" destOrd="0" presId="urn:microsoft.com/office/officeart/2005/8/layout/hChevron3"/>
    <dgm:cxn modelId="{AD095D69-498C-4AD8-BB2D-3840477E8793}" type="presParOf" srcId="{177CB769-878B-4A05-BB8D-D50486BC3D83}" destId="{F2470A1E-F635-4447-BD58-3A925C08EE18}" srcOrd="2" destOrd="0" presId="urn:microsoft.com/office/officeart/2005/8/layout/hChevron3"/>
    <dgm:cxn modelId="{850F3572-E76B-46C9-9A56-44E1DE88040E}" type="presParOf" srcId="{177CB769-878B-4A05-BB8D-D50486BC3D83}" destId="{56043BD7-7C25-4643-8341-ADE4986FFDA2}" srcOrd="3" destOrd="0" presId="urn:microsoft.com/office/officeart/2005/8/layout/hChevron3"/>
    <dgm:cxn modelId="{359351D7-7650-47FA-9952-2BEC337F9298}" type="presParOf" srcId="{177CB769-878B-4A05-BB8D-D50486BC3D83}" destId="{F3A1F2B0-275A-4FF5-AEBD-44DF6F505E77}" srcOrd="4" destOrd="0" presId="urn:microsoft.com/office/officeart/2005/8/layout/hChevron3"/>
    <dgm:cxn modelId="{7248C26B-F3F0-4227-AA3A-4070ECFF7D42}" type="presParOf" srcId="{177CB769-878B-4A05-BB8D-D50486BC3D83}" destId="{8D449619-DAB2-42B2-90BA-AACB9CD464FD}" srcOrd="5" destOrd="0" presId="urn:microsoft.com/office/officeart/2005/8/layout/hChevron3"/>
    <dgm:cxn modelId="{E89064B0-3DFB-4EDC-95B7-3675D1903407}" type="presParOf" srcId="{177CB769-878B-4A05-BB8D-D50486BC3D83}" destId="{5398BF63-6BB4-4914-A75B-A8BB1F77C2CD}" srcOrd="6" destOrd="0" presId="urn:microsoft.com/office/officeart/2005/8/layout/hChevron3"/>
    <dgm:cxn modelId="{883E696D-9BA5-4E57-A837-6847AEE058EC}" type="presParOf" srcId="{177CB769-878B-4A05-BB8D-D50486BC3D83}" destId="{D9A00DE4-8C3B-407E-B396-B8EAAE80F155}" srcOrd="7" destOrd="0" presId="urn:microsoft.com/office/officeart/2005/8/layout/hChevron3"/>
    <dgm:cxn modelId="{7AE179E6-DBC7-49CA-8FE4-0C078BE836F6}" type="presParOf" srcId="{177CB769-878B-4A05-BB8D-D50486BC3D83}" destId="{3897D69E-85E9-40FB-98CA-3BE17CD9C0E8}" srcOrd="8" destOrd="0" presId="urn:microsoft.com/office/officeart/2005/8/layout/hChevron3"/>
    <dgm:cxn modelId="{D5804567-0839-4413-ADF8-EE80BE2D0935}" type="presParOf" srcId="{177CB769-878B-4A05-BB8D-D50486BC3D83}" destId="{ED8AB2CD-95C6-4F18-85C6-46574AC505AA}" srcOrd="9" destOrd="0" presId="urn:microsoft.com/office/officeart/2005/8/layout/hChevron3"/>
    <dgm:cxn modelId="{04B38E9F-A1A5-438B-AD05-654A7DDE9871}" type="presParOf" srcId="{177CB769-878B-4A05-BB8D-D50486BC3D83}" destId="{F6F64DD3-C322-44D8-BC26-E0D9B53A6648}" srcOrd="10" destOrd="0" presId="urn:microsoft.com/office/officeart/2005/8/layout/hChevron3"/>
    <dgm:cxn modelId="{EF1165F8-DDEE-49E0-9946-99C6DD1115B1}" type="presParOf" srcId="{177CB769-878B-4A05-BB8D-D50486BC3D83}" destId="{22E08E56-3C0B-4439-B898-2C7A59B0CF4B}" srcOrd="11" destOrd="0" presId="urn:microsoft.com/office/officeart/2005/8/layout/hChevron3"/>
    <dgm:cxn modelId="{929AB0BC-987E-4894-9C29-798C9D9D0B07}" type="presParOf" srcId="{177CB769-878B-4A05-BB8D-D50486BC3D83}" destId="{56B2B12D-82CF-43BD-A28E-A29DD94AEBA2}" srcOrd="12" destOrd="0" presId="urn:microsoft.com/office/officeart/2005/8/layout/hChevron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EA7225-B2FD-45A3-8E2C-D99F88280F55}" type="doc">
      <dgm:prSet loTypeId="urn:microsoft.com/office/officeart/2005/8/layout/hChevron3" loCatId="process" qsTypeId="urn:microsoft.com/office/officeart/2005/8/quickstyle/simple1" qsCatId="simple" csTypeId="urn:microsoft.com/office/officeart/2005/8/colors/accent0_3" csCatId="mainScheme" phldr="1"/>
      <dgm:spPr/>
    </dgm:pt>
    <dgm:pt modelId="{ED45676F-3654-47BB-BC76-AF8BFB563B54}">
      <dgm:prSet phldrT="[Texto]" custT="1"/>
      <dgm:spPr>
        <a:solidFill>
          <a:schemeClr val="tx2">
            <a:lumMod val="40000"/>
            <a:lumOff val="60000"/>
          </a:schemeClr>
        </a:solidFill>
      </dgm:spPr>
      <dgm:t>
        <a:bodyPr/>
        <a:lstStyle/>
        <a:p>
          <a:endParaRPr lang="es-ES" sz="2000" dirty="0">
            <a:latin typeface="Times New Roman" pitchFamily="18" charset="0"/>
            <a:cs typeface="Times New Roman" pitchFamily="18" charset="0"/>
          </a:endParaRPr>
        </a:p>
      </dgm:t>
    </dgm:pt>
    <dgm:pt modelId="{89A1D991-6E0A-418F-A024-309C075DB206}" type="parTrans" cxnId="{F34AD342-98A5-4F5A-85F2-98A330465175}">
      <dgm:prSet/>
      <dgm:spPr/>
      <dgm:t>
        <a:bodyPr/>
        <a:lstStyle/>
        <a:p>
          <a:endParaRPr lang="es-ES"/>
        </a:p>
      </dgm:t>
    </dgm:pt>
    <dgm:pt modelId="{E7247D2D-CD1B-4C0C-9D90-4F9E6CA7EEC0}" type="sibTrans" cxnId="{F34AD342-98A5-4F5A-85F2-98A330465175}">
      <dgm:prSet/>
      <dgm:spPr/>
      <dgm:t>
        <a:bodyPr/>
        <a:lstStyle/>
        <a:p>
          <a:endParaRPr lang="es-ES"/>
        </a:p>
      </dgm:t>
    </dgm:pt>
    <dgm:pt modelId="{DBB4AF4C-D427-485C-A09F-D4960A6A522F}">
      <dgm:prSet phldrT="[Texto]" custT="1"/>
      <dgm:spPr>
        <a:solidFill>
          <a:schemeClr val="tx2"/>
        </a:solidFill>
      </dgm:spPr>
      <dgm:t>
        <a:bodyPr/>
        <a:lstStyle/>
        <a:p>
          <a:r>
            <a:rPr lang="es-ES" sz="1800" dirty="0">
              <a:latin typeface="Times New Roman" pitchFamily="18" charset="0"/>
              <a:cs typeface="Times New Roman" pitchFamily="18" charset="0"/>
            </a:rPr>
            <a:t>Paso</a:t>
          </a:r>
          <a:r>
            <a:rPr lang="es-ES" sz="2000" dirty="0">
              <a:latin typeface="Times New Roman" pitchFamily="18" charset="0"/>
              <a:cs typeface="Times New Roman" pitchFamily="18" charset="0"/>
            </a:rPr>
            <a:t> 2</a:t>
          </a:r>
        </a:p>
      </dgm:t>
    </dgm:pt>
    <dgm:pt modelId="{65934101-F679-4662-9907-0748F1089F7D}" type="parTrans" cxnId="{03913AC0-B2F3-4891-9EA4-FF89B56B57EB}">
      <dgm:prSet/>
      <dgm:spPr/>
      <dgm:t>
        <a:bodyPr/>
        <a:lstStyle/>
        <a:p>
          <a:endParaRPr lang="es-ES"/>
        </a:p>
      </dgm:t>
    </dgm:pt>
    <dgm:pt modelId="{48466301-398B-4C40-9D96-ED9015D82BC4}" type="sibTrans" cxnId="{03913AC0-B2F3-4891-9EA4-FF89B56B57EB}">
      <dgm:prSet/>
      <dgm:spPr/>
      <dgm:t>
        <a:bodyPr/>
        <a:lstStyle/>
        <a:p>
          <a:endParaRPr lang="es-ES"/>
        </a:p>
      </dgm:t>
    </dgm:pt>
    <dgm:pt modelId="{9E3B6C70-9A6A-4523-9545-A973D4FC90F2}">
      <dgm:prSet phldrT="[Texto]"/>
      <dgm:spPr>
        <a:solidFill>
          <a:schemeClr val="tx2">
            <a:lumMod val="40000"/>
            <a:lumOff val="60000"/>
          </a:schemeClr>
        </a:solidFill>
        <a:ln>
          <a:solidFill>
            <a:schemeClr val="tx2">
              <a:lumMod val="20000"/>
              <a:lumOff val="80000"/>
            </a:schemeClr>
          </a:solidFill>
        </a:ln>
      </dgm:spPr>
      <dgm:t>
        <a:bodyPr/>
        <a:lstStyle/>
        <a:p>
          <a:r>
            <a:rPr lang="es-ES" dirty="0"/>
            <a:t> </a:t>
          </a:r>
        </a:p>
      </dgm:t>
    </dgm:pt>
    <dgm:pt modelId="{92C1F0F0-F767-4EDB-A13F-CC4EE96011C1}" type="parTrans" cxnId="{5C117D02-61C6-42D3-8B45-7E07EFCDDB44}">
      <dgm:prSet/>
      <dgm:spPr/>
      <dgm:t>
        <a:bodyPr/>
        <a:lstStyle/>
        <a:p>
          <a:endParaRPr lang="es-ES"/>
        </a:p>
      </dgm:t>
    </dgm:pt>
    <dgm:pt modelId="{BEB0CEE9-2D0C-41CA-ABE1-1598CF66FDF3}" type="sibTrans" cxnId="{5C117D02-61C6-42D3-8B45-7E07EFCDDB44}">
      <dgm:prSet/>
      <dgm:spPr/>
      <dgm:t>
        <a:bodyPr/>
        <a:lstStyle/>
        <a:p>
          <a:endParaRPr lang="es-ES"/>
        </a:p>
      </dgm:t>
    </dgm:pt>
    <dgm:pt modelId="{14E9C638-F403-4B88-B9D6-E88F92204760}">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EB7BF30A-B27D-4600-8E38-988CDE21DD3F}" type="parTrans" cxnId="{3984C634-1935-496D-B26B-6973B52066B3}">
      <dgm:prSet/>
      <dgm:spPr/>
      <dgm:t>
        <a:bodyPr/>
        <a:lstStyle/>
        <a:p>
          <a:endParaRPr lang="es-ES"/>
        </a:p>
      </dgm:t>
    </dgm:pt>
    <dgm:pt modelId="{896DEF2A-74AB-4AB7-8665-D088BC3EEF45}" type="sibTrans" cxnId="{3984C634-1935-496D-B26B-6973B52066B3}">
      <dgm:prSet/>
      <dgm:spPr/>
      <dgm:t>
        <a:bodyPr/>
        <a:lstStyle/>
        <a:p>
          <a:endParaRPr lang="es-ES"/>
        </a:p>
      </dgm:t>
    </dgm:pt>
    <dgm:pt modelId="{1CCBAB7E-CDAF-459C-BC89-3476BE0C0B27}">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D0BA7D41-67F2-41E3-A878-FBB71DE82261}" type="parTrans" cxnId="{2C396ADA-5403-4AA8-8EC9-4C25846DB538}">
      <dgm:prSet/>
      <dgm:spPr/>
      <dgm:t>
        <a:bodyPr/>
        <a:lstStyle/>
        <a:p>
          <a:endParaRPr lang="es-ES"/>
        </a:p>
      </dgm:t>
    </dgm:pt>
    <dgm:pt modelId="{0BFF4490-C6E4-47E1-AB54-7DC16D7A714B}" type="sibTrans" cxnId="{2C396ADA-5403-4AA8-8EC9-4C25846DB538}">
      <dgm:prSet/>
      <dgm:spPr/>
      <dgm:t>
        <a:bodyPr/>
        <a:lstStyle/>
        <a:p>
          <a:endParaRPr lang="es-ES"/>
        </a:p>
      </dgm:t>
    </dgm:pt>
    <dgm:pt modelId="{D067D182-7467-4F2E-B17A-BC25CF2CB4D0}">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2F742C27-648E-4A12-85FF-CA8CC598EDB9}" type="parTrans" cxnId="{D9BC8FF0-87D5-4C44-9C12-8E69D959BDC9}">
      <dgm:prSet/>
      <dgm:spPr/>
      <dgm:t>
        <a:bodyPr/>
        <a:lstStyle/>
        <a:p>
          <a:endParaRPr lang="es-ES"/>
        </a:p>
      </dgm:t>
    </dgm:pt>
    <dgm:pt modelId="{82D8802C-82C0-4F6B-A80F-BCC3CCAF6719}" type="sibTrans" cxnId="{D9BC8FF0-87D5-4C44-9C12-8E69D959BDC9}">
      <dgm:prSet/>
      <dgm:spPr/>
      <dgm:t>
        <a:bodyPr/>
        <a:lstStyle/>
        <a:p>
          <a:endParaRPr lang="es-ES"/>
        </a:p>
      </dgm:t>
    </dgm:pt>
    <dgm:pt modelId="{62FE84D8-952B-4DB4-BBC9-3B172FD6CEED}">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BB1C23F7-1762-4A16-A740-9FCCD3BAD54A}" type="parTrans" cxnId="{421CA6E3-D2CF-44C4-BE09-EAAFB73D0105}">
      <dgm:prSet/>
      <dgm:spPr/>
      <dgm:t>
        <a:bodyPr/>
        <a:lstStyle/>
        <a:p>
          <a:endParaRPr lang="es-ES"/>
        </a:p>
      </dgm:t>
    </dgm:pt>
    <dgm:pt modelId="{DD4E188E-940D-4507-9DB1-F950592FDCF2}" type="sibTrans" cxnId="{421CA6E3-D2CF-44C4-BE09-EAAFB73D0105}">
      <dgm:prSet/>
      <dgm:spPr/>
      <dgm:t>
        <a:bodyPr/>
        <a:lstStyle/>
        <a:p>
          <a:endParaRPr lang="es-ES"/>
        </a:p>
      </dgm:t>
    </dgm:pt>
    <dgm:pt modelId="{177CB769-878B-4A05-BB8D-D50486BC3D83}" type="pres">
      <dgm:prSet presAssocID="{DBEA7225-B2FD-45A3-8E2C-D99F88280F55}" presName="Name0" presStyleCnt="0">
        <dgm:presLayoutVars>
          <dgm:dir/>
          <dgm:resizeHandles val="exact"/>
        </dgm:presLayoutVars>
      </dgm:prSet>
      <dgm:spPr/>
    </dgm:pt>
    <dgm:pt modelId="{647322DB-3349-4D66-A354-DF3CA83B0E70}" type="pres">
      <dgm:prSet presAssocID="{ED45676F-3654-47BB-BC76-AF8BFB563B54}" presName="parTxOnly" presStyleLbl="node1" presStyleIdx="0" presStyleCnt="7">
        <dgm:presLayoutVars>
          <dgm:bulletEnabled val="1"/>
        </dgm:presLayoutVars>
      </dgm:prSet>
      <dgm:spPr/>
    </dgm:pt>
    <dgm:pt modelId="{750FCAE8-4505-413F-BB97-E5BD19306CEC}" type="pres">
      <dgm:prSet presAssocID="{E7247D2D-CD1B-4C0C-9D90-4F9E6CA7EEC0}" presName="parSpace" presStyleCnt="0"/>
      <dgm:spPr/>
    </dgm:pt>
    <dgm:pt modelId="{F2470A1E-F635-4447-BD58-3A925C08EE18}" type="pres">
      <dgm:prSet presAssocID="{DBB4AF4C-D427-485C-A09F-D4960A6A522F}" presName="parTxOnly" presStyleLbl="node1" presStyleIdx="1" presStyleCnt="7">
        <dgm:presLayoutVars>
          <dgm:bulletEnabled val="1"/>
        </dgm:presLayoutVars>
      </dgm:prSet>
      <dgm:spPr/>
    </dgm:pt>
    <dgm:pt modelId="{56043BD7-7C25-4643-8341-ADE4986FFDA2}" type="pres">
      <dgm:prSet presAssocID="{48466301-398B-4C40-9D96-ED9015D82BC4}" presName="parSpace" presStyleCnt="0"/>
      <dgm:spPr/>
    </dgm:pt>
    <dgm:pt modelId="{F3A1F2B0-275A-4FF5-AEBD-44DF6F505E77}" type="pres">
      <dgm:prSet presAssocID="{9E3B6C70-9A6A-4523-9545-A973D4FC90F2}" presName="parTxOnly" presStyleLbl="node1" presStyleIdx="2" presStyleCnt="7">
        <dgm:presLayoutVars>
          <dgm:bulletEnabled val="1"/>
        </dgm:presLayoutVars>
      </dgm:prSet>
      <dgm:spPr/>
    </dgm:pt>
    <dgm:pt modelId="{8D449619-DAB2-42B2-90BA-AACB9CD464FD}" type="pres">
      <dgm:prSet presAssocID="{BEB0CEE9-2D0C-41CA-ABE1-1598CF66FDF3}" presName="parSpace" presStyleCnt="0"/>
      <dgm:spPr/>
    </dgm:pt>
    <dgm:pt modelId="{5398BF63-6BB4-4914-A75B-A8BB1F77C2CD}" type="pres">
      <dgm:prSet presAssocID="{14E9C638-F403-4B88-B9D6-E88F92204760}" presName="parTxOnly" presStyleLbl="node1" presStyleIdx="3" presStyleCnt="7">
        <dgm:presLayoutVars>
          <dgm:bulletEnabled val="1"/>
        </dgm:presLayoutVars>
      </dgm:prSet>
      <dgm:spPr/>
    </dgm:pt>
    <dgm:pt modelId="{D9A00DE4-8C3B-407E-B396-B8EAAE80F155}" type="pres">
      <dgm:prSet presAssocID="{896DEF2A-74AB-4AB7-8665-D088BC3EEF45}" presName="parSpace" presStyleCnt="0"/>
      <dgm:spPr/>
    </dgm:pt>
    <dgm:pt modelId="{3897D69E-85E9-40FB-98CA-3BE17CD9C0E8}" type="pres">
      <dgm:prSet presAssocID="{1CCBAB7E-CDAF-459C-BC89-3476BE0C0B27}" presName="parTxOnly" presStyleLbl="node1" presStyleIdx="4" presStyleCnt="7">
        <dgm:presLayoutVars>
          <dgm:bulletEnabled val="1"/>
        </dgm:presLayoutVars>
      </dgm:prSet>
      <dgm:spPr/>
    </dgm:pt>
    <dgm:pt modelId="{ED8AB2CD-95C6-4F18-85C6-46574AC505AA}" type="pres">
      <dgm:prSet presAssocID="{0BFF4490-C6E4-47E1-AB54-7DC16D7A714B}" presName="parSpace" presStyleCnt="0"/>
      <dgm:spPr/>
    </dgm:pt>
    <dgm:pt modelId="{F6F64DD3-C322-44D8-BC26-E0D9B53A6648}" type="pres">
      <dgm:prSet presAssocID="{D067D182-7467-4F2E-B17A-BC25CF2CB4D0}" presName="parTxOnly" presStyleLbl="node1" presStyleIdx="5" presStyleCnt="7">
        <dgm:presLayoutVars>
          <dgm:bulletEnabled val="1"/>
        </dgm:presLayoutVars>
      </dgm:prSet>
      <dgm:spPr/>
    </dgm:pt>
    <dgm:pt modelId="{22E08E56-3C0B-4439-B898-2C7A59B0CF4B}" type="pres">
      <dgm:prSet presAssocID="{82D8802C-82C0-4F6B-A80F-BCC3CCAF6719}" presName="parSpace" presStyleCnt="0"/>
      <dgm:spPr/>
    </dgm:pt>
    <dgm:pt modelId="{56B2B12D-82CF-43BD-A28E-A29DD94AEBA2}" type="pres">
      <dgm:prSet presAssocID="{62FE84D8-952B-4DB4-BBC9-3B172FD6CEED}" presName="parTxOnly" presStyleLbl="node1" presStyleIdx="6" presStyleCnt="7">
        <dgm:presLayoutVars>
          <dgm:bulletEnabled val="1"/>
        </dgm:presLayoutVars>
      </dgm:prSet>
      <dgm:spPr/>
    </dgm:pt>
  </dgm:ptLst>
  <dgm:cxnLst>
    <dgm:cxn modelId="{5C117D02-61C6-42D3-8B45-7E07EFCDDB44}" srcId="{DBEA7225-B2FD-45A3-8E2C-D99F88280F55}" destId="{9E3B6C70-9A6A-4523-9545-A973D4FC90F2}" srcOrd="2" destOrd="0" parTransId="{92C1F0F0-F767-4EDB-A13F-CC4EE96011C1}" sibTransId="{BEB0CEE9-2D0C-41CA-ABE1-1598CF66FDF3}"/>
    <dgm:cxn modelId="{E0728E07-24C5-4043-A6E8-AECB1E53E793}" type="presOf" srcId="{14E9C638-F403-4B88-B9D6-E88F92204760}" destId="{5398BF63-6BB4-4914-A75B-A8BB1F77C2CD}" srcOrd="0" destOrd="0" presId="urn:microsoft.com/office/officeart/2005/8/layout/hChevron3"/>
    <dgm:cxn modelId="{8386BF23-992F-4A22-8438-A89B0632FB96}" type="presOf" srcId="{62FE84D8-952B-4DB4-BBC9-3B172FD6CEED}" destId="{56B2B12D-82CF-43BD-A28E-A29DD94AEBA2}" srcOrd="0" destOrd="0" presId="urn:microsoft.com/office/officeart/2005/8/layout/hChevron3"/>
    <dgm:cxn modelId="{3984C634-1935-496D-B26B-6973B52066B3}" srcId="{DBEA7225-B2FD-45A3-8E2C-D99F88280F55}" destId="{14E9C638-F403-4B88-B9D6-E88F92204760}" srcOrd="3" destOrd="0" parTransId="{EB7BF30A-B27D-4600-8E38-988CDE21DD3F}" sibTransId="{896DEF2A-74AB-4AB7-8665-D088BC3EEF45}"/>
    <dgm:cxn modelId="{F34AD342-98A5-4F5A-85F2-98A330465175}" srcId="{DBEA7225-B2FD-45A3-8E2C-D99F88280F55}" destId="{ED45676F-3654-47BB-BC76-AF8BFB563B54}" srcOrd="0" destOrd="0" parTransId="{89A1D991-6E0A-418F-A024-309C075DB206}" sibTransId="{E7247D2D-CD1B-4C0C-9D90-4F9E6CA7EEC0}"/>
    <dgm:cxn modelId="{62A55653-F731-46EC-ACF7-C829C1A33776}" type="presOf" srcId="{ED45676F-3654-47BB-BC76-AF8BFB563B54}" destId="{647322DB-3349-4D66-A354-DF3CA83B0E70}" srcOrd="0" destOrd="0" presId="urn:microsoft.com/office/officeart/2005/8/layout/hChevron3"/>
    <dgm:cxn modelId="{8DE31693-8D10-4473-B663-BFB899A4EF26}" type="presOf" srcId="{D067D182-7467-4F2E-B17A-BC25CF2CB4D0}" destId="{F6F64DD3-C322-44D8-BC26-E0D9B53A6648}" srcOrd="0" destOrd="0" presId="urn:microsoft.com/office/officeart/2005/8/layout/hChevron3"/>
    <dgm:cxn modelId="{03913AC0-B2F3-4891-9EA4-FF89B56B57EB}" srcId="{DBEA7225-B2FD-45A3-8E2C-D99F88280F55}" destId="{DBB4AF4C-D427-485C-A09F-D4960A6A522F}" srcOrd="1" destOrd="0" parTransId="{65934101-F679-4662-9907-0748F1089F7D}" sibTransId="{48466301-398B-4C40-9D96-ED9015D82BC4}"/>
    <dgm:cxn modelId="{94DDFDCD-9AEF-40D4-B326-140A2B26FB55}" type="presOf" srcId="{9E3B6C70-9A6A-4523-9545-A973D4FC90F2}" destId="{F3A1F2B0-275A-4FF5-AEBD-44DF6F505E77}" srcOrd="0" destOrd="0" presId="urn:microsoft.com/office/officeart/2005/8/layout/hChevron3"/>
    <dgm:cxn modelId="{2C396ADA-5403-4AA8-8EC9-4C25846DB538}" srcId="{DBEA7225-B2FD-45A3-8E2C-D99F88280F55}" destId="{1CCBAB7E-CDAF-459C-BC89-3476BE0C0B27}" srcOrd="4" destOrd="0" parTransId="{D0BA7D41-67F2-41E3-A878-FBB71DE82261}" sibTransId="{0BFF4490-C6E4-47E1-AB54-7DC16D7A714B}"/>
    <dgm:cxn modelId="{16D9D4DB-D07B-458F-9A9D-83EFCF0C85B2}" type="presOf" srcId="{DBEA7225-B2FD-45A3-8E2C-D99F88280F55}" destId="{177CB769-878B-4A05-BB8D-D50486BC3D83}" srcOrd="0" destOrd="0" presId="urn:microsoft.com/office/officeart/2005/8/layout/hChevron3"/>
    <dgm:cxn modelId="{C59F07E1-F281-4629-BB48-A04EC77D8583}" type="presOf" srcId="{1CCBAB7E-CDAF-459C-BC89-3476BE0C0B27}" destId="{3897D69E-85E9-40FB-98CA-3BE17CD9C0E8}" srcOrd="0" destOrd="0" presId="urn:microsoft.com/office/officeart/2005/8/layout/hChevron3"/>
    <dgm:cxn modelId="{421CA6E3-D2CF-44C4-BE09-EAAFB73D0105}" srcId="{DBEA7225-B2FD-45A3-8E2C-D99F88280F55}" destId="{62FE84D8-952B-4DB4-BBC9-3B172FD6CEED}" srcOrd="6" destOrd="0" parTransId="{BB1C23F7-1762-4A16-A740-9FCCD3BAD54A}" sibTransId="{DD4E188E-940D-4507-9DB1-F950592FDCF2}"/>
    <dgm:cxn modelId="{D9BC8FF0-87D5-4C44-9C12-8E69D959BDC9}" srcId="{DBEA7225-B2FD-45A3-8E2C-D99F88280F55}" destId="{D067D182-7467-4F2E-B17A-BC25CF2CB4D0}" srcOrd="5" destOrd="0" parTransId="{2F742C27-648E-4A12-85FF-CA8CC598EDB9}" sibTransId="{82D8802C-82C0-4F6B-A80F-BCC3CCAF6719}"/>
    <dgm:cxn modelId="{5C5AF0FB-3F56-4814-B29C-CDC6B1FD9D1A}" type="presOf" srcId="{DBB4AF4C-D427-485C-A09F-D4960A6A522F}" destId="{F2470A1E-F635-4447-BD58-3A925C08EE18}" srcOrd="0" destOrd="0" presId="urn:microsoft.com/office/officeart/2005/8/layout/hChevron3"/>
    <dgm:cxn modelId="{93CFC8C2-3058-45AF-844E-260361301DDB}" type="presParOf" srcId="{177CB769-878B-4A05-BB8D-D50486BC3D83}" destId="{647322DB-3349-4D66-A354-DF3CA83B0E70}" srcOrd="0" destOrd="0" presId="urn:microsoft.com/office/officeart/2005/8/layout/hChevron3"/>
    <dgm:cxn modelId="{E77FFDC9-A675-4202-BCD3-4308B031E017}" type="presParOf" srcId="{177CB769-878B-4A05-BB8D-D50486BC3D83}" destId="{750FCAE8-4505-413F-BB97-E5BD19306CEC}" srcOrd="1" destOrd="0" presId="urn:microsoft.com/office/officeart/2005/8/layout/hChevron3"/>
    <dgm:cxn modelId="{B05E24F3-CD58-421F-9939-A4C44A901C28}" type="presParOf" srcId="{177CB769-878B-4A05-BB8D-D50486BC3D83}" destId="{F2470A1E-F635-4447-BD58-3A925C08EE18}" srcOrd="2" destOrd="0" presId="urn:microsoft.com/office/officeart/2005/8/layout/hChevron3"/>
    <dgm:cxn modelId="{8148B18D-5A77-4F1B-A6B2-8E40A2C66BE4}" type="presParOf" srcId="{177CB769-878B-4A05-BB8D-D50486BC3D83}" destId="{56043BD7-7C25-4643-8341-ADE4986FFDA2}" srcOrd="3" destOrd="0" presId="urn:microsoft.com/office/officeart/2005/8/layout/hChevron3"/>
    <dgm:cxn modelId="{0C865525-589A-4D8F-B6A7-0C6B64EBA414}" type="presParOf" srcId="{177CB769-878B-4A05-BB8D-D50486BC3D83}" destId="{F3A1F2B0-275A-4FF5-AEBD-44DF6F505E77}" srcOrd="4" destOrd="0" presId="urn:microsoft.com/office/officeart/2005/8/layout/hChevron3"/>
    <dgm:cxn modelId="{510DF16B-E525-4BD3-AF12-862FB4B75291}" type="presParOf" srcId="{177CB769-878B-4A05-BB8D-D50486BC3D83}" destId="{8D449619-DAB2-42B2-90BA-AACB9CD464FD}" srcOrd="5" destOrd="0" presId="urn:microsoft.com/office/officeart/2005/8/layout/hChevron3"/>
    <dgm:cxn modelId="{8E492744-A12D-4EED-98A0-4123B8381B86}" type="presParOf" srcId="{177CB769-878B-4A05-BB8D-D50486BC3D83}" destId="{5398BF63-6BB4-4914-A75B-A8BB1F77C2CD}" srcOrd="6" destOrd="0" presId="urn:microsoft.com/office/officeart/2005/8/layout/hChevron3"/>
    <dgm:cxn modelId="{BB8E6DFF-F816-47B9-8F22-49075D17D786}" type="presParOf" srcId="{177CB769-878B-4A05-BB8D-D50486BC3D83}" destId="{D9A00DE4-8C3B-407E-B396-B8EAAE80F155}" srcOrd="7" destOrd="0" presId="urn:microsoft.com/office/officeart/2005/8/layout/hChevron3"/>
    <dgm:cxn modelId="{20E72BF4-E34B-48B9-8665-B0E4ACDF118B}" type="presParOf" srcId="{177CB769-878B-4A05-BB8D-D50486BC3D83}" destId="{3897D69E-85E9-40FB-98CA-3BE17CD9C0E8}" srcOrd="8" destOrd="0" presId="urn:microsoft.com/office/officeart/2005/8/layout/hChevron3"/>
    <dgm:cxn modelId="{AA78F182-1DA7-4956-9C2D-076D7A0CF669}" type="presParOf" srcId="{177CB769-878B-4A05-BB8D-D50486BC3D83}" destId="{ED8AB2CD-95C6-4F18-85C6-46574AC505AA}" srcOrd="9" destOrd="0" presId="urn:microsoft.com/office/officeart/2005/8/layout/hChevron3"/>
    <dgm:cxn modelId="{21B66A08-B60A-446A-9C0F-0518964B1D37}" type="presParOf" srcId="{177CB769-878B-4A05-BB8D-D50486BC3D83}" destId="{F6F64DD3-C322-44D8-BC26-E0D9B53A6648}" srcOrd="10" destOrd="0" presId="urn:microsoft.com/office/officeart/2005/8/layout/hChevron3"/>
    <dgm:cxn modelId="{AB5EE1FA-6D48-4AC4-838A-221D6F6EC1A1}" type="presParOf" srcId="{177CB769-878B-4A05-BB8D-D50486BC3D83}" destId="{22E08E56-3C0B-4439-B898-2C7A59B0CF4B}" srcOrd="11" destOrd="0" presId="urn:microsoft.com/office/officeart/2005/8/layout/hChevron3"/>
    <dgm:cxn modelId="{E719128B-BF72-4350-B71E-7DA18D9DE3BA}" type="presParOf" srcId="{177CB769-878B-4A05-BB8D-D50486BC3D83}" destId="{56B2B12D-82CF-43BD-A28E-A29DD94AEBA2}" srcOrd="1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EA7225-B2FD-45A3-8E2C-D99F88280F55}" type="doc">
      <dgm:prSet loTypeId="urn:microsoft.com/office/officeart/2005/8/layout/hChevron3" loCatId="process" qsTypeId="urn:microsoft.com/office/officeart/2005/8/quickstyle/simple1" qsCatId="simple" csTypeId="urn:microsoft.com/office/officeart/2005/8/colors/accent0_3" csCatId="mainScheme" phldr="1"/>
      <dgm:spPr/>
    </dgm:pt>
    <dgm:pt modelId="{ED45676F-3654-47BB-BC76-AF8BFB563B54}">
      <dgm:prSet phldrT="[Texto]" custT="1"/>
      <dgm:spPr>
        <a:solidFill>
          <a:schemeClr val="tx2">
            <a:lumMod val="40000"/>
            <a:lumOff val="60000"/>
          </a:schemeClr>
        </a:solidFill>
      </dgm:spPr>
      <dgm:t>
        <a:bodyPr/>
        <a:lstStyle/>
        <a:p>
          <a:endParaRPr lang="es-ES" sz="2000" dirty="0">
            <a:latin typeface="Times New Roman" pitchFamily="18" charset="0"/>
            <a:cs typeface="Times New Roman" pitchFamily="18" charset="0"/>
          </a:endParaRPr>
        </a:p>
      </dgm:t>
    </dgm:pt>
    <dgm:pt modelId="{89A1D991-6E0A-418F-A024-309C075DB206}" type="parTrans" cxnId="{F34AD342-98A5-4F5A-85F2-98A330465175}">
      <dgm:prSet/>
      <dgm:spPr/>
      <dgm:t>
        <a:bodyPr/>
        <a:lstStyle/>
        <a:p>
          <a:endParaRPr lang="es-ES"/>
        </a:p>
      </dgm:t>
    </dgm:pt>
    <dgm:pt modelId="{E7247D2D-CD1B-4C0C-9D90-4F9E6CA7EEC0}" type="sibTrans" cxnId="{F34AD342-98A5-4F5A-85F2-98A330465175}">
      <dgm:prSet/>
      <dgm:spPr/>
      <dgm:t>
        <a:bodyPr/>
        <a:lstStyle/>
        <a:p>
          <a:endParaRPr lang="es-ES"/>
        </a:p>
      </dgm:t>
    </dgm:pt>
    <dgm:pt modelId="{DBB4AF4C-D427-485C-A09F-D4960A6A522F}">
      <dgm:prSet phldrT="[Texto]"/>
      <dgm:spPr>
        <a:solidFill>
          <a:schemeClr val="tx2">
            <a:lumMod val="40000"/>
            <a:lumOff val="60000"/>
          </a:schemeClr>
        </a:solidFill>
      </dgm:spPr>
      <dgm:t>
        <a:bodyPr/>
        <a:lstStyle/>
        <a:p>
          <a:endParaRPr lang="es-ES" dirty="0"/>
        </a:p>
      </dgm:t>
    </dgm:pt>
    <dgm:pt modelId="{65934101-F679-4662-9907-0748F1089F7D}" type="parTrans" cxnId="{03913AC0-B2F3-4891-9EA4-FF89B56B57EB}">
      <dgm:prSet/>
      <dgm:spPr/>
      <dgm:t>
        <a:bodyPr/>
        <a:lstStyle/>
        <a:p>
          <a:endParaRPr lang="es-ES"/>
        </a:p>
      </dgm:t>
    </dgm:pt>
    <dgm:pt modelId="{48466301-398B-4C40-9D96-ED9015D82BC4}" type="sibTrans" cxnId="{03913AC0-B2F3-4891-9EA4-FF89B56B57EB}">
      <dgm:prSet/>
      <dgm:spPr/>
      <dgm:t>
        <a:bodyPr/>
        <a:lstStyle/>
        <a:p>
          <a:endParaRPr lang="es-ES"/>
        </a:p>
      </dgm:t>
    </dgm:pt>
    <dgm:pt modelId="{9E3B6C70-9A6A-4523-9545-A973D4FC90F2}">
      <dgm:prSet phldrT="[Texto]" custT="1"/>
      <dgm:spPr>
        <a:solidFill>
          <a:schemeClr val="tx2"/>
        </a:solidFill>
        <a:ln>
          <a:solidFill>
            <a:schemeClr val="tx2">
              <a:lumMod val="20000"/>
              <a:lumOff val="80000"/>
            </a:schemeClr>
          </a:solidFill>
        </a:ln>
      </dgm:spPr>
      <dgm:t>
        <a:bodyPr/>
        <a:lstStyle/>
        <a:p>
          <a:r>
            <a:rPr lang="es-ES" sz="1800" dirty="0"/>
            <a:t> </a:t>
          </a:r>
          <a:r>
            <a:rPr lang="es-ES" sz="1900" dirty="0">
              <a:latin typeface="Times New Roman" pitchFamily="18" charset="0"/>
              <a:cs typeface="Times New Roman" pitchFamily="18" charset="0"/>
            </a:rPr>
            <a:t>Paso 3</a:t>
          </a:r>
        </a:p>
      </dgm:t>
    </dgm:pt>
    <dgm:pt modelId="{92C1F0F0-F767-4EDB-A13F-CC4EE96011C1}" type="parTrans" cxnId="{5C117D02-61C6-42D3-8B45-7E07EFCDDB44}">
      <dgm:prSet/>
      <dgm:spPr/>
      <dgm:t>
        <a:bodyPr/>
        <a:lstStyle/>
        <a:p>
          <a:endParaRPr lang="es-ES"/>
        </a:p>
      </dgm:t>
    </dgm:pt>
    <dgm:pt modelId="{BEB0CEE9-2D0C-41CA-ABE1-1598CF66FDF3}" type="sibTrans" cxnId="{5C117D02-61C6-42D3-8B45-7E07EFCDDB44}">
      <dgm:prSet/>
      <dgm:spPr/>
      <dgm:t>
        <a:bodyPr/>
        <a:lstStyle/>
        <a:p>
          <a:endParaRPr lang="es-ES"/>
        </a:p>
      </dgm:t>
    </dgm:pt>
    <dgm:pt modelId="{14E9C638-F403-4B88-B9D6-E88F92204760}">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EB7BF30A-B27D-4600-8E38-988CDE21DD3F}" type="parTrans" cxnId="{3984C634-1935-496D-B26B-6973B52066B3}">
      <dgm:prSet/>
      <dgm:spPr/>
      <dgm:t>
        <a:bodyPr/>
        <a:lstStyle/>
        <a:p>
          <a:endParaRPr lang="es-ES"/>
        </a:p>
      </dgm:t>
    </dgm:pt>
    <dgm:pt modelId="{896DEF2A-74AB-4AB7-8665-D088BC3EEF45}" type="sibTrans" cxnId="{3984C634-1935-496D-B26B-6973B52066B3}">
      <dgm:prSet/>
      <dgm:spPr/>
      <dgm:t>
        <a:bodyPr/>
        <a:lstStyle/>
        <a:p>
          <a:endParaRPr lang="es-ES"/>
        </a:p>
      </dgm:t>
    </dgm:pt>
    <dgm:pt modelId="{1CCBAB7E-CDAF-459C-BC89-3476BE0C0B27}">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D0BA7D41-67F2-41E3-A878-FBB71DE82261}" type="parTrans" cxnId="{2C396ADA-5403-4AA8-8EC9-4C25846DB538}">
      <dgm:prSet/>
      <dgm:spPr/>
      <dgm:t>
        <a:bodyPr/>
        <a:lstStyle/>
        <a:p>
          <a:endParaRPr lang="es-ES"/>
        </a:p>
      </dgm:t>
    </dgm:pt>
    <dgm:pt modelId="{0BFF4490-C6E4-47E1-AB54-7DC16D7A714B}" type="sibTrans" cxnId="{2C396ADA-5403-4AA8-8EC9-4C25846DB538}">
      <dgm:prSet/>
      <dgm:spPr/>
      <dgm:t>
        <a:bodyPr/>
        <a:lstStyle/>
        <a:p>
          <a:endParaRPr lang="es-ES"/>
        </a:p>
      </dgm:t>
    </dgm:pt>
    <dgm:pt modelId="{D067D182-7467-4F2E-B17A-BC25CF2CB4D0}">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2F742C27-648E-4A12-85FF-CA8CC598EDB9}" type="parTrans" cxnId="{D9BC8FF0-87D5-4C44-9C12-8E69D959BDC9}">
      <dgm:prSet/>
      <dgm:spPr/>
      <dgm:t>
        <a:bodyPr/>
        <a:lstStyle/>
        <a:p>
          <a:endParaRPr lang="es-ES"/>
        </a:p>
      </dgm:t>
    </dgm:pt>
    <dgm:pt modelId="{82D8802C-82C0-4F6B-A80F-BCC3CCAF6719}" type="sibTrans" cxnId="{D9BC8FF0-87D5-4C44-9C12-8E69D959BDC9}">
      <dgm:prSet/>
      <dgm:spPr/>
      <dgm:t>
        <a:bodyPr/>
        <a:lstStyle/>
        <a:p>
          <a:endParaRPr lang="es-ES"/>
        </a:p>
      </dgm:t>
    </dgm:pt>
    <dgm:pt modelId="{62FE84D8-952B-4DB4-BBC9-3B172FD6CEED}">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BB1C23F7-1762-4A16-A740-9FCCD3BAD54A}" type="parTrans" cxnId="{421CA6E3-D2CF-44C4-BE09-EAAFB73D0105}">
      <dgm:prSet/>
      <dgm:spPr/>
      <dgm:t>
        <a:bodyPr/>
        <a:lstStyle/>
        <a:p>
          <a:endParaRPr lang="es-ES"/>
        </a:p>
      </dgm:t>
    </dgm:pt>
    <dgm:pt modelId="{DD4E188E-940D-4507-9DB1-F950592FDCF2}" type="sibTrans" cxnId="{421CA6E3-D2CF-44C4-BE09-EAAFB73D0105}">
      <dgm:prSet/>
      <dgm:spPr/>
      <dgm:t>
        <a:bodyPr/>
        <a:lstStyle/>
        <a:p>
          <a:endParaRPr lang="es-ES"/>
        </a:p>
      </dgm:t>
    </dgm:pt>
    <dgm:pt modelId="{177CB769-878B-4A05-BB8D-D50486BC3D83}" type="pres">
      <dgm:prSet presAssocID="{DBEA7225-B2FD-45A3-8E2C-D99F88280F55}" presName="Name0" presStyleCnt="0">
        <dgm:presLayoutVars>
          <dgm:dir/>
          <dgm:resizeHandles val="exact"/>
        </dgm:presLayoutVars>
      </dgm:prSet>
      <dgm:spPr/>
    </dgm:pt>
    <dgm:pt modelId="{647322DB-3349-4D66-A354-DF3CA83B0E70}" type="pres">
      <dgm:prSet presAssocID="{ED45676F-3654-47BB-BC76-AF8BFB563B54}" presName="parTxOnly" presStyleLbl="node1" presStyleIdx="0" presStyleCnt="7">
        <dgm:presLayoutVars>
          <dgm:bulletEnabled val="1"/>
        </dgm:presLayoutVars>
      </dgm:prSet>
      <dgm:spPr/>
    </dgm:pt>
    <dgm:pt modelId="{750FCAE8-4505-413F-BB97-E5BD19306CEC}" type="pres">
      <dgm:prSet presAssocID="{E7247D2D-CD1B-4C0C-9D90-4F9E6CA7EEC0}" presName="parSpace" presStyleCnt="0"/>
      <dgm:spPr/>
    </dgm:pt>
    <dgm:pt modelId="{F2470A1E-F635-4447-BD58-3A925C08EE18}" type="pres">
      <dgm:prSet presAssocID="{DBB4AF4C-D427-485C-A09F-D4960A6A522F}" presName="parTxOnly" presStyleLbl="node1" presStyleIdx="1" presStyleCnt="7">
        <dgm:presLayoutVars>
          <dgm:bulletEnabled val="1"/>
        </dgm:presLayoutVars>
      </dgm:prSet>
      <dgm:spPr/>
    </dgm:pt>
    <dgm:pt modelId="{56043BD7-7C25-4643-8341-ADE4986FFDA2}" type="pres">
      <dgm:prSet presAssocID="{48466301-398B-4C40-9D96-ED9015D82BC4}" presName="parSpace" presStyleCnt="0"/>
      <dgm:spPr/>
    </dgm:pt>
    <dgm:pt modelId="{F3A1F2B0-275A-4FF5-AEBD-44DF6F505E77}" type="pres">
      <dgm:prSet presAssocID="{9E3B6C70-9A6A-4523-9545-A973D4FC90F2}" presName="parTxOnly" presStyleLbl="node1" presStyleIdx="2" presStyleCnt="7">
        <dgm:presLayoutVars>
          <dgm:bulletEnabled val="1"/>
        </dgm:presLayoutVars>
      </dgm:prSet>
      <dgm:spPr/>
    </dgm:pt>
    <dgm:pt modelId="{8D449619-DAB2-42B2-90BA-AACB9CD464FD}" type="pres">
      <dgm:prSet presAssocID="{BEB0CEE9-2D0C-41CA-ABE1-1598CF66FDF3}" presName="parSpace" presStyleCnt="0"/>
      <dgm:spPr/>
    </dgm:pt>
    <dgm:pt modelId="{5398BF63-6BB4-4914-A75B-A8BB1F77C2CD}" type="pres">
      <dgm:prSet presAssocID="{14E9C638-F403-4B88-B9D6-E88F92204760}" presName="parTxOnly" presStyleLbl="node1" presStyleIdx="3" presStyleCnt="7">
        <dgm:presLayoutVars>
          <dgm:bulletEnabled val="1"/>
        </dgm:presLayoutVars>
      </dgm:prSet>
      <dgm:spPr/>
    </dgm:pt>
    <dgm:pt modelId="{D9A00DE4-8C3B-407E-B396-B8EAAE80F155}" type="pres">
      <dgm:prSet presAssocID="{896DEF2A-74AB-4AB7-8665-D088BC3EEF45}" presName="parSpace" presStyleCnt="0"/>
      <dgm:spPr/>
    </dgm:pt>
    <dgm:pt modelId="{3897D69E-85E9-40FB-98CA-3BE17CD9C0E8}" type="pres">
      <dgm:prSet presAssocID="{1CCBAB7E-CDAF-459C-BC89-3476BE0C0B27}" presName="parTxOnly" presStyleLbl="node1" presStyleIdx="4" presStyleCnt="7">
        <dgm:presLayoutVars>
          <dgm:bulletEnabled val="1"/>
        </dgm:presLayoutVars>
      </dgm:prSet>
      <dgm:spPr/>
    </dgm:pt>
    <dgm:pt modelId="{ED8AB2CD-95C6-4F18-85C6-46574AC505AA}" type="pres">
      <dgm:prSet presAssocID="{0BFF4490-C6E4-47E1-AB54-7DC16D7A714B}" presName="parSpace" presStyleCnt="0"/>
      <dgm:spPr/>
    </dgm:pt>
    <dgm:pt modelId="{F6F64DD3-C322-44D8-BC26-E0D9B53A6648}" type="pres">
      <dgm:prSet presAssocID="{D067D182-7467-4F2E-B17A-BC25CF2CB4D0}" presName="parTxOnly" presStyleLbl="node1" presStyleIdx="5" presStyleCnt="7">
        <dgm:presLayoutVars>
          <dgm:bulletEnabled val="1"/>
        </dgm:presLayoutVars>
      </dgm:prSet>
      <dgm:spPr/>
    </dgm:pt>
    <dgm:pt modelId="{22E08E56-3C0B-4439-B898-2C7A59B0CF4B}" type="pres">
      <dgm:prSet presAssocID="{82D8802C-82C0-4F6B-A80F-BCC3CCAF6719}" presName="parSpace" presStyleCnt="0"/>
      <dgm:spPr/>
    </dgm:pt>
    <dgm:pt modelId="{56B2B12D-82CF-43BD-A28E-A29DD94AEBA2}" type="pres">
      <dgm:prSet presAssocID="{62FE84D8-952B-4DB4-BBC9-3B172FD6CEED}" presName="parTxOnly" presStyleLbl="node1" presStyleIdx="6" presStyleCnt="7">
        <dgm:presLayoutVars>
          <dgm:bulletEnabled val="1"/>
        </dgm:presLayoutVars>
      </dgm:prSet>
      <dgm:spPr/>
    </dgm:pt>
  </dgm:ptLst>
  <dgm:cxnLst>
    <dgm:cxn modelId="{5C117D02-61C6-42D3-8B45-7E07EFCDDB44}" srcId="{DBEA7225-B2FD-45A3-8E2C-D99F88280F55}" destId="{9E3B6C70-9A6A-4523-9545-A973D4FC90F2}" srcOrd="2" destOrd="0" parTransId="{92C1F0F0-F767-4EDB-A13F-CC4EE96011C1}" sibTransId="{BEB0CEE9-2D0C-41CA-ABE1-1598CF66FDF3}"/>
    <dgm:cxn modelId="{3984C634-1935-496D-B26B-6973B52066B3}" srcId="{DBEA7225-B2FD-45A3-8E2C-D99F88280F55}" destId="{14E9C638-F403-4B88-B9D6-E88F92204760}" srcOrd="3" destOrd="0" parTransId="{EB7BF30A-B27D-4600-8E38-988CDE21DD3F}" sibTransId="{896DEF2A-74AB-4AB7-8665-D088BC3EEF45}"/>
    <dgm:cxn modelId="{679C8641-E35C-4251-B447-BDB8978ED995}" type="presOf" srcId="{1CCBAB7E-CDAF-459C-BC89-3476BE0C0B27}" destId="{3897D69E-85E9-40FB-98CA-3BE17CD9C0E8}" srcOrd="0" destOrd="0" presId="urn:microsoft.com/office/officeart/2005/8/layout/hChevron3"/>
    <dgm:cxn modelId="{F34AD342-98A5-4F5A-85F2-98A330465175}" srcId="{DBEA7225-B2FD-45A3-8E2C-D99F88280F55}" destId="{ED45676F-3654-47BB-BC76-AF8BFB563B54}" srcOrd="0" destOrd="0" parTransId="{89A1D991-6E0A-418F-A024-309C075DB206}" sibTransId="{E7247D2D-CD1B-4C0C-9D90-4F9E6CA7EEC0}"/>
    <dgm:cxn modelId="{1B687E45-9D29-4852-9830-ADA1BDD91E00}" type="presOf" srcId="{9E3B6C70-9A6A-4523-9545-A973D4FC90F2}" destId="{F3A1F2B0-275A-4FF5-AEBD-44DF6F505E77}" srcOrd="0" destOrd="0" presId="urn:microsoft.com/office/officeart/2005/8/layout/hChevron3"/>
    <dgm:cxn modelId="{2BA06473-B32E-4475-976A-5626EEA8DE0B}" type="presOf" srcId="{14E9C638-F403-4B88-B9D6-E88F92204760}" destId="{5398BF63-6BB4-4914-A75B-A8BB1F77C2CD}" srcOrd="0" destOrd="0" presId="urn:microsoft.com/office/officeart/2005/8/layout/hChevron3"/>
    <dgm:cxn modelId="{9B49619F-111F-404B-9F57-B969E4631B51}" type="presOf" srcId="{62FE84D8-952B-4DB4-BBC9-3B172FD6CEED}" destId="{56B2B12D-82CF-43BD-A28E-A29DD94AEBA2}" srcOrd="0" destOrd="0" presId="urn:microsoft.com/office/officeart/2005/8/layout/hChevron3"/>
    <dgm:cxn modelId="{540EA3A5-8C9E-4AB8-9E92-CBF14D02F491}" type="presOf" srcId="{DBEA7225-B2FD-45A3-8E2C-D99F88280F55}" destId="{177CB769-878B-4A05-BB8D-D50486BC3D83}" srcOrd="0" destOrd="0" presId="urn:microsoft.com/office/officeart/2005/8/layout/hChevron3"/>
    <dgm:cxn modelId="{05A988B1-B61D-4D6B-9A4F-2BD3C3CEF51E}" type="presOf" srcId="{ED45676F-3654-47BB-BC76-AF8BFB563B54}" destId="{647322DB-3349-4D66-A354-DF3CA83B0E70}" srcOrd="0" destOrd="0" presId="urn:microsoft.com/office/officeart/2005/8/layout/hChevron3"/>
    <dgm:cxn modelId="{03913AC0-B2F3-4891-9EA4-FF89B56B57EB}" srcId="{DBEA7225-B2FD-45A3-8E2C-D99F88280F55}" destId="{DBB4AF4C-D427-485C-A09F-D4960A6A522F}" srcOrd="1" destOrd="0" parTransId="{65934101-F679-4662-9907-0748F1089F7D}" sibTransId="{48466301-398B-4C40-9D96-ED9015D82BC4}"/>
    <dgm:cxn modelId="{F7D7D0C4-5945-46A0-AB88-1DE086376A28}" type="presOf" srcId="{DBB4AF4C-D427-485C-A09F-D4960A6A522F}" destId="{F2470A1E-F635-4447-BD58-3A925C08EE18}" srcOrd="0" destOrd="0" presId="urn:microsoft.com/office/officeart/2005/8/layout/hChevron3"/>
    <dgm:cxn modelId="{2C396ADA-5403-4AA8-8EC9-4C25846DB538}" srcId="{DBEA7225-B2FD-45A3-8E2C-D99F88280F55}" destId="{1CCBAB7E-CDAF-459C-BC89-3476BE0C0B27}" srcOrd="4" destOrd="0" parTransId="{D0BA7D41-67F2-41E3-A878-FBB71DE82261}" sibTransId="{0BFF4490-C6E4-47E1-AB54-7DC16D7A714B}"/>
    <dgm:cxn modelId="{421CA6E3-D2CF-44C4-BE09-EAAFB73D0105}" srcId="{DBEA7225-B2FD-45A3-8E2C-D99F88280F55}" destId="{62FE84D8-952B-4DB4-BBC9-3B172FD6CEED}" srcOrd="6" destOrd="0" parTransId="{BB1C23F7-1762-4A16-A740-9FCCD3BAD54A}" sibTransId="{DD4E188E-940D-4507-9DB1-F950592FDCF2}"/>
    <dgm:cxn modelId="{BD3C66EB-0006-4E49-961C-F60E1E03A787}" type="presOf" srcId="{D067D182-7467-4F2E-B17A-BC25CF2CB4D0}" destId="{F6F64DD3-C322-44D8-BC26-E0D9B53A6648}" srcOrd="0" destOrd="0" presId="urn:microsoft.com/office/officeart/2005/8/layout/hChevron3"/>
    <dgm:cxn modelId="{D9BC8FF0-87D5-4C44-9C12-8E69D959BDC9}" srcId="{DBEA7225-B2FD-45A3-8E2C-D99F88280F55}" destId="{D067D182-7467-4F2E-B17A-BC25CF2CB4D0}" srcOrd="5" destOrd="0" parTransId="{2F742C27-648E-4A12-85FF-CA8CC598EDB9}" sibTransId="{82D8802C-82C0-4F6B-A80F-BCC3CCAF6719}"/>
    <dgm:cxn modelId="{10E889A1-357A-4904-B5AE-0783F877785F}" type="presParOf" srcId="{177CB769-878B-4A05-BB8D-D50486BC3D83}" destId="{647322DB-3349-4D66-A354-DF3CA83B0E70}" srcOrd="0" destOrd="0" presId="urn:microsoft.com/office/officeart/2005/8/layout/hChevron3"/>
    <dgm:cxn modelId="{24A24DA1-1EE4-4E1D-BB22-B1149A7A81A2}" type="presParOf" srcId="{177CB769-878B-4A05-BB8D-D50486BC3D83}" destId="{750FCAE8-4505-413F-BB97-E5BD19306CEC}" srcOrd="1" destOrd="0" presId="urn:microsoft.com/office/officeart/2005/8/layout/hChevron3"/>
    <dgm:cxn modelId="{520B7A05-CF31-48C8-A17D-05256DBB243E}" type="presParOf" srcId="{177CB769-878B-4A05-BB8D-D50486BC3D83}" destId="{F2470A1E-F635-4447-BD58-3A925C08EE18}" srcOrd="2" destOrd="0" presId="urn:microsoft.com/office/officeart/2005/8/layout/hChevron3"/>
    <dgm:cxn modelId="{9F63F7E5-A672-4543-965A-5EF6E2674C3E}" type="presParOf" srcId="{177CB769-878B-4A05-BB8D-D50486BC3D83}" destId="{56043BD7-7C25-4643-8341-ADE4986FFDA2}" srcOrd="3" destOrd="0" presId="urn:microsoft.com/office/officeart/2005/8/layout/hChevron3"/>
    <dgm:cxn modelId="{64102C50-32A0-4889-9D0B-AD68EA37EF64}" type="presParOf" srcId="{177CB769-878B-4A05-BB8D-D50486BC3D83}" destId="{F3A1F2B0-275A-4FF5-AEBD-44DF6F505E77}" srcOrd="4" destOrd="0" presId="urn:microsoft.com/office/officeart/2005/8/layout/hChevron3"/>
    <dgm:cxn modelId="{BD864C15-B337-4713-9FFF-95EF0E23B5DF}" type="presParOf" srcId="{177CB769-878B-4A05-BB8D-D50486BC3D83}" destId="{8D449619-DAB2-42B2-90BA-AACB9CD464FD}" srcOrd="5" destOrd="0" presId="urn:microsoft.com/office/officeart/2005/8/layout/hChevron3"/>
    <dgm:cxn modelId="{BCB5779B-2BA1-43E0-A488-DFEE75978CC4}" type="presParOf" srcId="{177CB769-878B-4A05-BB8D-D50486BC3D83}" destId="{5398BF63-6BB4-4914-A75B-A8BB1F77C2CD}" srcOrd="6" destOrd="0" presId="urn:microsoft.com/office/officeart/2005/8/layout/hChevron3"/>
    <dgm:cxn modelId="{4CC1EA70-3261-4D7D-AC66-57BDF1D9E7F6}" type="presParOf" srcId="{177CB769-878B-4A05-BB8D-D50486BC3D83}" destId="{D9A00DE4-8C3B-407E-B396-B8EAAE80F155}" srcOrd="7" destOrd="0" presId="urn:microsoft.com/office/officeart/2005/8/layout/hChevron3"/>
    <dgm:cxn modelId="{9A932265-2460-4300-B1AB-E2F093038586}" type="presParOf" srcId="{177CB769-878B-4A05-BB8D-D50486BC3D83}" destId="{3897D69E-85E9-40FB-98CA-3BE17CD9C0E8}" srcOrd="8" destOrd="0" presId="urn:microsoft.com/office/officeart/2005/8/layout/hChevron3"/>
    <dgm:cxn modelId="{3F9D05D6-CEAA-4FD7-84DD-4E22E123BACD}" type="presParOf" srcId="{177CB769-878B-4A05-BB8D-D50486BC3D83}" destId="{ED8AB2CD-95C6-4F18-85C6-46574AC505AA}" srcOrd="9" destOrd="0" presId="urn:microsoft.com/office/officeart/2005/8/layout/hChevron3"/>
    <dgm:cxn modelId="{BB451EAC-BEE9-421F-B62E-0F62B78FD2B5}" type="presParOf" srcId="{177CB769-878B-4A05-BB8D-D50486BC3D83}" destId="{F6F64DD3-C322-44D8-BC26-E0D9B53A6648}" srcOrd="10" destOrd="0" presId="urn:microsoft.com/office/officeart/2005/8/layout/hChevron3"/>
    <dgm:cxn modelId="{E2C84C18-2C64-43A1-8DE5-1622B7CEA93B}" type="presParOf" srcId="{177CB769-878B-4A05-BB8D-D50486BC3D83}" destId="{22E08E56-3C0B-4439-B898-2C7A59B0CF4B}" srcOrd="11" destOrd="0" presId="urn:microsoft.com/office/officeart/2005/8/layout/hChevron3"/>
    <dgm:cxn modelId="{C288C90F-37BA-4164-9A06-9262FD4BD7E5}" type="presParOf" srcId="{177CB769-878B-4A05-BB8D-D50486BC3D83}" destId="{56B2B12D-82CF-43BD-A28E-A29DD94AEBA2}" srcOrd="12"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BEA7225-B2FD-45A3-8E2C-D99F88280F55}" type="doc">
      <dgm:prSet loTypeId="urn:microsoft.com/office/officeart/2005/8/layout/hChevron3" loCatId="process" qsTypeId="urn:microsoft.com/office/officeart/2005/8/quickstyle/simple1" qsCatId="simple" csTypeId="urn:microsoft.com/office/officeart/2005/8/colors/accent0_3" csCatId="mainScheme" phldr="1"/>
      <dgm:spPr/>
    </dgm:pt>
    <dgm:pt modelId="{ED45676F-3654-47BB-BC76-AF8BFB563B54}">
      <dgm:prSet phldrT="[Texto]" custT="1"/>
      <dgm:spPr>
        <a:solidFill>
          <a:schemeClr val="tx2">
            <a:lumMod val="40000"/>
            <a:lumOff val="60000"/>
          </a:schemeClr>
        </a:solidFill>
      </dgm:spPr>
      <dgm:t>
        <a:bodyPr/>
        <a:lstStyle/>
        <a:p>
          <a:endParaRPr lang="es-ES" sz="2000" dirty="0">
            <a:latin typeface="Times New Roman" pitchFamily="18" charset="0"/>
            <a:cs typeface="Times New Roman" pitchFamily="18" charset="0"/>
          </a:endParaRPr>
        </a:p>
      </dgm:t>
    </dgm:pt>
    <dgm:pt modelId="{89A1D991-6E0A-418F-A024-309C075DB206}" type="parTrans" cxnId="{F34AD342-98A5-4F5A-85F2-98A330465175}">
      <dgm:prSet/>
      <dgm:spPr/>
      <dgm:t>
        <a:bodyPr/>
        <a:lstStyle/>
        <a:p>
          <a:endParaRPr lang="es-ES"/>
        </a:p>
      </dgm:t>
    </dgm:pt>
    <dgm:pt modelId="{E7247D2D-CD1B-4C0C-9D90-4F9E6CA7EEC0}" type="sibTrans" cxnId="{F34AD342-98A5-4F5A-85F2-98A330465175}">
      <dgm:prSet/>
      <dgm:spPr/>
      <dgm:t>
        <a:bodyPr/>
        <a:lstStyle/>
        <a:p>
          <a:endParaRPr lang="es-ES"/>
        </a:p>
      </dgm:t>
    </dgm:pt>
    <dgm:pt modelId="{DBB4AF4C-D427-485C-A09F-D4960A6A522F}">
      <dgm:prSet phldrT="[Texto]"/>
      <dgm:spPr>
        <a:solidFill>
          <a:schemeClr val="tx2">
            <a:lumMod val="40000"/>
            <a:lumOff val="60000"/>
          </a:schemeClr>
        </a:solidFill>
      </dgm:spPr>
      <dgm:t>
        <a:bodyPr/>
        <a:lstStyle/>
        <a:p>
          <a:endParaRPr lang="es-ES" dirty="0"/>
        </a:p>
      </dgm:t>
    </dgm:pt>
    <dgm:pt modelId="{65934101-F679-4662-9907-0748F1089F7D}" type="parTrans" cxnId="{03913AC0-B2F3-4891-9EA4-FF89B56B57EB}">
      <dgm:prSet/>
      <dgm:spPr/>
      <dgm:t>
        <a:bodyPr/>
        <a:lstStyle/>
        <a:p>
          <a:endParaRPr lang="es-ES"/>
        </a:p>
      </dgm:t>
    </dgm:pt>
    <dgm:pt modelId="{48466301-398B-4C40-9D96-ED9015D82BC4}" type="sibTrans" cxnId="{03913AC0-B2F3-4891-9EA4-FF89B56B57EB}">
      <dgm:prSet/>
      <dgm:spPr/>
      <dgm:t>
        <a:bodyPr/>
        <a:lstStyle/>
        <a:p>
          <a:endParaRPr lang="es-ES"/>
        </a:p>
      </dgm:t>
    </dgm:pt>
    <dgm:pt modelId="{9E3B6C70-9A6A-4523-9545-A973D4FC90F2}">
      <dgm:prSet phldrT="[Texto]" custT="1"/>
      <dgm:spPr>
        <a:solidFill>
          <a:schemeClr val="tx2"/>
        </a:solidFill>
        <a:ln>
          <a:solidFill>
            <a:schemeClr val="tx2">
              <a:lumMod val="20000"/>
              <a:lumOff val="80000"/>
            </a:schemeClr>
          </a:solidFill>
        </a:ln>
      </dgm:spPr>
      <dgm:t>
        <a:bodyPr/>
        <a:lstStyle/>
        <a:p>
          <a:r>
            <a:rPr lang="es-ES" sz="1800" dirty="0"/>
            <a:t> </a:t>
          </a:r>
          <a:r>
            <a:rPr lang="es-ES" sz="1900" dirty="0">
              <a:latin typeface="Times New Roman" pitchFamily="18" charset="0"/>
              <a:cs typeface="Times New Roman" pitchFamily="18" charset="0"/>
            </a:rPr>
            <a:t>Paso 3</a:t>
          </a:r>
        </a:p>
      </dgm:t>
    </dgm:pt>
    <dgm:pt modelId="{92C1F0F0-F767-4EDB-A13F-CC4EE96011C1}" type="parTrans" cxnId="{5C117D02-61C6-42D3-8B45-7E07EFCDDB44}">
      <dgm:prSet/>
      <dgm:spPr/>
      <dgm:t>
        <a:bodyPr/>
        <a:lstStyle/>
        <a:p>
          <a:endParaRPr lang="es-ES"/>
        </a:p>
      </dgm:t>
    </dgm:pt>
    <dgm:pt modelId="{BEB0CEE9-2D0C-41CA-ABE1-1598CF66FDF3}" type="sibTrans" cxnId="{5C117D02-61C6-42D3-8B45-7E07EFCDDB44}">
      <dgm:prSet/>
      <dgm:spPr/>
      <dgm:t>
        <a:bodyPr/>
        <a:lstStyle/>
        <a:p>
          <a:endParaRPr lang="es-ES"/>
        </a:p>
      </dgm:t>
    </dgm:pt>
    <dgm:pt modelId="{14E9C638-F403-4B88-B9D6-E88F92204760}">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EB7BF30A-B27D-4600-8E38-988CDE21DD3F}" type="parTrans" cxnId="{3984C634-1935-496D-B26B-6973B52066B3}">
      <dgm:prSet/>
      <dgm:spPr/>
      <dgm:t>
        <a:bodyPr/>
        <a:lstStyle/>
        <a:p>
          <a:endParaRPr lang="es-ES"/>
        </a:p>
      </dgm:t>
    </dgm:pt>
    <dgm:pt modelId="{896DEF2A-74AB-4AB7-8665-D088BC3EEF45}" type="sibTrans" cxnId="{3984C634-1935-496D-B26B-6973B52066B3}">
      <dgm:prSet/>
      <dgm:spPr/>
      <dgm:t>
        <a:bodyPr/>
        <a:lstStyle/>
        <a:p>
          <a:endParaRPr lang="es-ES"/>
        </a:p>
      </dgm:t>
    </dgm:pt>
    <dgm:pt modelId="{1CCBAB7E-CDAF-459C-BC89-3476BE0C0B27}">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D0BA7D41-67F2-41E3-A878-FBB71DE82261}" type="parTrans" cxnId="{2C396ADA-5403-4AA8-8EC9-4C25846DB538}">
      <dgm:prSet/>
      <dgm:spPr/>
      <dgm:t>
        <a:bodyPr/>
        <a:lstStyle/>
        <a:p>
          <a:endParaRPr lang="es-ES"/>
        </a:p>
      </dgm:t>
    </dgm:pt>
    <dgm:pt modelId="{0BFF4490-C6E4-47E1-AB54-7DC16D7A714B}" type="sibTrans" cxnId="{2C396ADA-5403-4AA8-8EC9-4C25846DB538}">
      <dgm:prSet/>
      <dgm:spPr/>
      <dgm:t>
        <a:bodyPr/>
        <a:lstStyle/>
        <a:p>
          <a:endParaRPr lang="es-ES"/>
        </a:p>
      </dgm:t>
    </dgm:pt>
    <dgm:pt modelId="{D067D182-7467-4F2E-B17A-BC25CF2CB4D0}">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2F742C27-648E-4A12-85FF-CA8CC598EDB9}" type="parTrans" cxnId="{D9BC8FF0-87D5-4C44-9C12-8E69D959BDC9}">
      <dgm:prSet/>
      <dgm:spPr/>
      <dgm:t>
        <a:bodyPr/>
        <a:lstStyle/>
        <a:p>
          <a:endParaRPr lang="es-ES"/>
        </a:p>
      </dgm:t>
    </dgm:pt>
    <dgm:pt modelId="{82D8802C-82C0-4F6B-A80F-BCC3CCAF6719}" type="sibTrans" cxnId="{D9BC8FF0-87D5-4C44-9C12-8E69D959BDC9}">
      <dgm:prSet/>
      <dgm:spPr/>
      <dgm:t>
        <a:bodyPr/>
        <a:lstStyle/>
        <a:p>
          <a:endParaRPr lang="es-ES"/>
        </a:p>
      </dgm:t>
    </dgm:pt>
    <dgm:pt modelId="{62FE84D8-952B-4DB4-BBC9-3B172FD6CEED}">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BB1C23F7-1762-4A16-A740-9FCCD3BAD54A}" type="parTrans" cxnId="{421CA6E3-D2CF-44C4-BE09-EAAFB73D0105}">
      <dgm:prSet/>
      <dgm:spPr/>
      <dgm:t>
        <a:bodyPr/>
        <a:lstStyle/>
        <a:p>
          <a:endParaRPr lang="es-ES"/>
        </a:p>
      </dgm:t>
    </dgm:pt>
    <dgm:pt modelId="{DD4E188E-940D-4507-9DB1-F950592FDCF2}" type="sibTrans" cxnId="{421CA6E3-D2CF-44C4-BE09-EAAFB73D0105}">
      <dgm:prSet/>
      <dgm:spPr/>
      <dgm:t>
        <a:bodyPr/>
        <a:lstStyle/>
        <a:p>
          <a:endParaRPr lang="es-ES"/>
        </a:p>
      </dgm:t>
    </dgm:pt>
    <dgm:pt modelId="{177CB769-878B-4A05-BB8D-D50486BC3D83}" type="pres">
      <dgm:prSet presAssocID="{DBEA7225-B2FD-45A3-8E2C-D99F88280F55}" presName="Name0" presStyleCnt="0">
        <dgm:presLayoutVars>
          <dgm:dir/>
          <dgm:resizeHandles val="exact"/>
        </dgm:presLayoutVars>
      </dgm:prSet>
      <dgm:spPr/>
    </dgm:pt>
    <dgm:pt modelId="{647322DB-3349-4D66-A354-DF3CA83B0E70}" type="pres">
      <dgm:prSet presAssocID="{ED45676F-3654-47BB-BC76-AF8BFB563B54}" presName="parTxOnly" presStyleLbl="node1" presStyleIdx="0" presStyleCnt="7">
        <dgm:presLayoutVars>
          <dgm:bulletEnabled val="1"/>
        </dgm:presLayoutVars>
      </dgm:prSet>
      <dgm:spPr/>
    </dgm:pt>
    <dgm:pt modelId="{750FCAE8-4505-413F-BB97-E5BD19306CEC}" type="pres">
      <dgm:prSet presAssocID="{E7247D2D-CD1B-4C0C-9D90-4F9E6CA7EEC0}" presName="parSpace" presStyleCnt="0"/>
      <dgm:spPr/>
    </dgm:pt>
    <dgm:pt modelId="{F2470A1E-F635-4447-BD58-3A925C08EE18}" type="pres">
      <dgm:prSet presAssocID="{DBB4AF4C-D427-485C-A09F-D4960A6A522F}" presName="parTxOnly" presStyleLbl="node1" presStyleIdx="1" presStyleCnt="7">
        <dgm:presLayoutVars>
          <dgm:bulletEnabled val="1"/>
        </dgm:presLayoutVars>
      </dgm:prSet>
      <dgm:spPr/>
    </dgm:pt>
    <dgm:pt modelId="{56043BD7-7C25-4643-8341-ADE4986FFDA2}" type="pres">
      <dgm:prSet presAssocID="{48466301-398B-4C40-9D96-ED9015D82BC4}" presName="parSpace" presStyleCnt="0"/>
      <dgm:spPr/>
    </dgm:pt>
    <dgm:pt modelId="{F3A1F2B0-275A-4FF5-AEBD-44DF6F505E77}" type="pres">
      <dgm:prSet presAssocID="{9E3B6C70-9A6A-4523-9545-A973D4FC90F2}" presName="parTxOnly" presStyleLbl="node1" presStyleIdx="2" presStyleCnt="7">
        <dgm:presLayoutVars>
          <dgm:bulletEnabled val="1"/>
        </dgm:presLayoutVars>
      </dgm:prSet>
      <dgm:spPr/>
    </dgm:pt>
    <dgm:pt modelId="{8D449619-DAB2-42B2-90BA-AACB9CD464FD}" type="pres">
      <dgm:prSet presAssocID="{BEB0CEE9-2D0C-41CA-ABE1-1598CF66FDF3}" presName="parSpace" presStyleCnt="0"/>
      <dgm:spPr/>
    </dgm:pt>
    <dgm:pt modelId="{5398BF63-6BB4-4914-A75B-A8BB1F77C2CD}" type="pres">
      <dgm:prSet presAssocID="{14E9C638-F403-4B88-B9D6-E88F92204760}" presName="parTxOnly" presStyleLbl="node1" presStyleIdx="3" presStyleCnt="7">
        <dgm:presLayoutVars>
          <dgm:bulletEnabled val="1"/>
        </dgm:presLayoutVars>
      </dgm:prSet>
      <dgm:spPr/>
    </dgm:pt>
    <dgm:pt modelId="{D9A00DE4-8C3B-407E-B396-B8EAAE80F155}" type="pres">
      <dgm:prSet presAssocID="{896DEF2A-74AB-4AB7-8665-D088BC3EEF45}" presName="parSpace" presStyleCnt="0"/>
      <dgm:spPr/>
    </dgm:pt>
    <dgm:pt modelId="{3897D69E-85E9-40FB-98CA-3BE17CD9C0E8}" type="pres">
      <dgm:prSet presAssocID="{1CCBAB7E-CDAF-459C-BC89-3476BE0C0B27}" presName="parTxOnly" presStyleLbl="node1" presStyleIdx="4" presStyleCnt="7">
        <dgm:presLayoutVars>
          <dgm:bulletEnabled val="1"/>
        </dgm:presLayoutVars>
      </dgm:prSet>
      <dgm:spPr/>
    </dgm:pt>
    <dgm:pt modelId="{ED8AB2CD-95C6-4F18-85C6-46574AC505AA}" type="pres">
      <dgm:prSet presAssocID="{0BFF4490-C6E4-47E1-AB54-7DC16D7A714B}" presName="parSpace" presStyleCnt="0"/>
      <dgm:spPr/>
    </dgm:pt>
    <dgm:pt modelId="{F6F64DD3-C322-44D8-BC26-E0D9B53A6648}" type="pres">
      <dgm:prSet presAssocID="{D067D182-7467-4F2E-B17A-BC25CF2CB4D0}" presName="parTxOnly" presStyleLbl="node1" presStyleIdx="5" presStyleCnt="7">
        <dgm:presLayoutVars>
          <dgm:bulletEnabled val="1"/>
        </dgm:presLayoutVars>
      </dgm:prSet>
      <dgm:spPr/>
    </dgm:pt>
    <dgm:pt modelId="{22E08E56-3C0B-4439-B898-2C7A59B0CF4B}" type="pres">
      <dgm:prSet presAssocID="{82D8802C-82C0-4F6B-A80F-BCC3CCAF6719}" presName="parSpace" presStyleCnt="0"/>
      <dgm:spPr/>
    </dgm:pt>
    <dgm:pt modelId="{56B2B12D-82CF-43BD-A28E-A29DD94AEBA2}" type="pres">
      <dgm:prSet presAssocID="{62FE84D8-952B-4DB4-BBC9-3B172FD6CEED}" presName="parTxOnly" presStyleLbl="node1" presStyleIdx="6" presStyleCnt="7">
        <dgm:presLayoutVars>
          <dgm:bulletEnabled val="1"/>
        </dgm:presLayoutVars>
      </dgm:prSet>
      <dgm:spPr/>
    </dgm:pt>
  </dgm:ptLst>
  <dgm:cxnLst>
    <dgm:cxn modelId="{5C117D02-61C6-42D3-8B45-7E07EFCDDB44}" srcId="{DBEA7225-B2FD-45A3-8E2C-D99F88280F55}" destId="{9E3B6C70-9A6A-4523-9545-A973D4FC90F2}" srcOrd="2" destOrd="0" parTransId="{92C1F0F0-F767-4EDB-A13F-CC4EE96011C1}" sibTransId="{BEB0CEE9-2D0C-41CA-ABE1-1598CF66FDF3}"/>
    <dgm:cxn modelId="{F5C91412-6601-4AEA-89A8-8E1703DBB0A5}" type="presOf" srcId="{DBB4AF4C-D427-485C-A09F-D4960A6A522F}" destId="{F2470A1E-F635-4447-BD58-3A925C08EE18}" srcOrd="0" destOrd="0" presId="urn:microsoft.com/office/officeart/2005/8/layout/hChevron3"/>
    <dgm:cxn modelId="{3984C634-1935-496D-B26B-6973B52066B3}" srcId="{DBEA7225-B2FD-45A3-8E2C-D99F88280F55}" destId="{14E9C638-F403-4B88-B9D6-E88F92204760}" srcOrd="3" destOrd="0" parTransId="{EB7BF30A-B27D-4600-8E38-988CDE21DD3F}" sibTransId="{896DEF2A-74AB-4AB7-8665-D088BC3EEF45}"/>
    <dgm:cxn modelId="{5D91443D-753D-4D6B-AF99-A546F27EBDFE}" type="presOf" srcId="{14E9C638-F403-4B88-B9D6-E88F92204760}" destId="{5398BF63-6BB4-4914-A75B-A8BB1F77C2CD}" srcOrd="0" destOrd="0" presId="urn:microsoft.com/office/officeart/2005/8/layout/hChevron3"/>
    <dgm:cxn modelId="{F34AD342-98A5-4F5A-85F2-98A330465175}" srcId="{DBEA7225-B2FD-45A3-8E2C-D99F88280F55}" destId="{ED45676F-3654-47BB-BC76-AF8BFB563B54}" srcOrd="0" destOrd="0" parTransId="{89A1D991-6E0A-418F-A024-309C075DB206}" sibTransId="{E7247D2D-CD1B-4C0C-9D90-4F9E6CA7EEC0}"/>
    <dgm:cxn modelId="{D0740D6B-5E31-4105-A1BC-D95644452291}" type="presOf" srcId="{9E3B6C70-9A6A-4523-9545-A973D4FC90F2}" destId="{F3A1F2B0-275A-4FF5-AEBD-44DF6F505E77}" srcOrd="0" destOrd="0" presId="urn:microsoft.com/office/officeart/2005/8/layout/hChevron3"/>
    <dgm:cxn modelId="{54E4E75A-5E8D-4A5D-A8C5-A6E94BBDA11D}" type="presOf" srcId="{D067D182-7467-4F2E-B17A-BC25CF2CB4D0}" destId="{F6F64DD3-C322-44D8-BC26-E0D9B53A6648}" srcOrd="0" destOrd="0" presId="urn:microsoft.com/office/officeart/2005/8/layout/hChevron3"/>
    <dgm:cxn modelId="{AF107987-6D35-4BCF-94C2-EB22CA26D351}" type="presOf" srcId="{1CCBAB7E-CDAF-459C-BC89-3476BE0C0B27}" destId="{3897D69E-85E9-40FB-98CA-3BE17CD9C0E8}" srcOrd="0" destOrd="0" presId="urn:microsoft.com/office/officeart/2005/8/layout/hChevron3"/>
    <dgm:cxn modelId="{03913AC0-B2F3-4891-9EA4-FF89B56B57EB}" srcId="{DBEA7225-B2FD-45A3-8E2C-D99F88280F55}" destId="{DBB4AF4C-D427-485C-A09F-D4960A6A522F}" srcOrd="1" destOrd="0" parTransId="{65934101-F679-4662-9907-0748F1089F7D}" sibTransId="{48466301-398B-4C40-9D96-ED9015D82BC4}"/>
    <dgm:cxn modelId="{5BCF3BCE-5E98-40D8-A954-20BDD9F240EB}" type="presOf" srcId="{62FE84D8-952B-4DB4-BBC9-3B172FD6CEED}" destId="{56B2B12D-82CF-43BD-A28E-A29DD94AEBA2}" srcOrd="0" destOrd="0" presId="urn:microsoft.com/office/officeart/2005/8/layout/hChevron3"/>
    <dgm:cxn modelId="{64CE21D1-6A66-40EA-98EB-F505D9BBAEEA}" type="presOf" srcId="{DBEA7225-B2FD-45A3-8E2C-D99F88280F55}" destId="{177CB769-878B-4A05-BB8D-D50486BC3D83}" srcOrd="0" destOrd="0" presId="urn:microsoft.com/office/officeart/2005/8/layout/hChevron3"/>
    <dgm:cxn modelId="{2C396ADA-5403-4AA8-8EC9-4C25846DB538}" srcId="{DBEA7225-B2FD-45A3-8E2C-D99F88280F55}" destId="{1CCBAB7E-CDAF-459C-BC89-3476BE0C0B27}" srcOrd="4" destOrd="0" parTransId="{D0BA7D41-67F2-41E3-A878-FBB71DE82261}" sibTransId="{0BFF4490-C6E4-47E1-AB54-7DC16D7A714B}"/>
    <dgm:cxn modelId="{421CA6E3-D2CF-44C4-BE09-EAAFB73D0105}" srcId="{DBEA7225-B2FD-45A3-8E2C-D99F88280F55}" destId="{62FE84D8-952B-4DB4-BBC9-3B172FD6CEED}" srcOrd="6" destOrd="0" parTransId="{BB1C23F7-1762-4A16-A740-9FCCD3BAD54A}" sibTransId="{DD4E188E-940D-4507-9DB1-F950592FDCF2}"/>
    <dgm:cxn modelId="{D9BC8FF0-87D5-4C44-9C12-8E69D959BDC9}" srcId="{DBEA7225-B2FD-45A3-8E2C-D99F88280F55}" destId="{D067D182-7467-4F2E-B17A-BC25CF2CB4D0}" srcOrd="5" destOrd="0" parTransId="{2F742C27-648E-4A12-85FF-CA8CC598EDB9}" sibTransId="{82D8802C-82C0-4F6B-A80F-BCC3CCAF6719}"/>
    <dgm:cxn modelId="{047348F4-39FD-474A-BCC1-A9BE4509B46F}" type="presOf" srcId="{ED45676F-3654-47BB-BC76-AF8BFB563B54}" destId="{647322DB-3349-4D66-A354-DF3CA83B0E70}" srcOrd="0" destOrd="0" presId="urn:microsoft.com/office/officeart/2005/8/layout/hChevron3"/>
    <dgm:cxn modelId="{50C07BEC-A664-4B4B-9116-301C2C9B2B40}" type="presParOf" srcId="{177CB769-878B-4A05-BB8D-D50486BC3D83}" destId="{647322DB-3349-4D66-A354-DF3CA83B0E70}" srcOrd="0" destOrd="0" presId="urn:microsoft.com/office/officeart/2005/8/layout/hChevron3"/>
    <dgm:cxn modelId="{CBB99E74-66F8-445D-A8BA-04494D3E5AAA}" type="presParOf" srcId="{177CB769-878B-4A05-BB8D-D50486BC3D83}" destId="{750FCAE8-4505-413F-BB97-E5BD19306CEC}" srcOrd="1" destOrd="0" presId="urn:microsoft.com/office/officeart/2005/8/layout/hChevron3"/>
    <dgm:cxn modelId="{251345CA-D4F6-4FA8-96D4-C31A8A0F70F0}" type="presParOf" srcId="{177CB769-878B-4A05-BB8D-D50486BC3D83}" destId="{F2470A1E-F635-4447-BD58-3A925C08EE18}" srcOrd="2" destOrd="0" presId="urn:microsoft.com/office/officeart/2005/8/layout/hChevron3"/>
    <dgm:cxn modelId="{5DD17177-C936-4CFF-835A-C27B198BF491}" type="presParOf" srcId="{177CB769-878B-4A05-BB8D-D50486BC3D83}" destId="{56043BD7-7C25-4643-8341-ADE4986FFDA2}" srcOrd="3" destOrd="0" presId="urn:microsoft.com/office/officeart/2005/8/layout/hChevron3"/>
    <dgm:cxn modelId="{82D4EE4A-A3A0-4FF9-8761-129886F8D2C9}" type="presParOf" srcId="{177CB769-878B-4A05-BB8D-D50486BC3D83}" destId="{F3A1F2B0-275A-4FF5-AEBD-44DF6F505E77}" srcOrd="4" destOrd="0" presId="urn:microsoft.com/office/officeart/2005/8/layout/hChevron3"/>
    <dgm:cxn modelId="{7EACFACB-BCAB-4060-BAE1-D833431FEB15}" type="presParOf" srcId="{177CB769-878B-4A05-BB8D-D50486BC3D83}" destId="{8D449619-DAB2-42B2-90BA-AACB9CD464FD}" srcOrd="5" destOrd="0" presId="urn:microsoft.com/office/officeart/2005/8/layout/hChevron3"/>
    <dgm:cxn modelId="{EC05D435-910A-456B-91F9-13F86EF131C9}" type="presParOf" srcId="{177CB769-878B-4A05-BB8D-D50486BC3D83}" destId="{5398BF63-6BB4-4914-A75B-A8BB1F77C2CD}" srcOrd="6" destOrd="0" presId="urn:microsoft.com/office/officeart/2005/8/layout/hChevron3"/>
    <dgm:cxn modelId="{BFD590D1-F204-42B9-A56D-5080E2832A20}" type="presParOf" srcId="{177CB769-878B-4A05-BB8D-D50486BC3D83}" destId="{D9A00DE4-8C3B-407E-B396-B8EAAE80F155}" srcOrd="7" destOrd="0" presId="urn:microsoft.com/office/officeart/2005/8/layout/hChevron3"/>
    <dgm:cxn modelId="{90C77285-35DE-4271-82CF-9D48CEDAC2CD}" type="presParOf" srcId="{177CB769-878B-4A05-BB8D-D50486BC3D83}" destId="{3897D69E-85E9-40FB-98CA-3BE17CD9C0E8}" srcOrd="8" destOrd="0" presId="urn:microsoft.com/office/officeart/2005/8/layout/hChevron3"/>
    <dgm:cxn modelId="{FB9E234A-4342-4A36-BFEE-5397EC2F97A2}" type="presParOf" srcId="{177CB769-878B-4A05-BB8D-D50486BC3D83}" destId="{ED8AB2CD-95C6-4F18-85C6-46574AC505AA}" srcOrd="9" destOrd="0" presId="urn:microsoft.com/office/officeart/2005/8/layout/hChevron3"/>
    <dgm:cxn modelId="{B5D14F08-D2A1-4919-8DC8-CCEB34AD0466}" type="presParOf" srcId="{177CB769-878B-4A05-BB8D-D50486BC3D83}" destId="{F6F64DD3-C322-44D8-BC26-E0D9B53A6648}" srcOrd="10" destOrd="0" presId="urn:microsoft.com/office/officeart/2005/8/layout/hChevron3"/>
    <dgm:cxn modelId="{530EFA2B-817B-458D-ACCC-604F33C6D875}" type="presParOf" srcId="{177CB769-878B-4A05-BB8D-D50486BC3D83}" destId="{22E08E56-3C0B-4439-B898-2C7A59B0CF4B}" srcOrd="11" destOrd="0" presId="urn:microsoft.com/office/officeart/2005/8/layout/hChevron3"/>
    <dgm:cxn modelId="{2D66325C-2BE4-4781-AE55-1C69BA00219C}" type="presParOf" srcId="{177CB769-878B-4A05-BB8D-D50486BC3D83}" destId="{56B2B12D-82CF-43BD-A28E-A29DD94AEBA2}" srcOrd="1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BEA7225-B2FD-45A3-8E2C-D99F88280F55}" type="doc">
      <dgm:prSet loTypeId="urn:microsoft.com/office/officeart/2005/8/layout/hChevron3" loCatId="process" qsTypeId="urn:microsoft.com/office/officeart/2005/8/quickstyle/simple1" qsCatId="simple" csTypeId="urn:microsoft.com/office/officeart/2005/8/colors/accent0_3" csCatId="mainScheme" phldr="1"/>
      <dgm:spPr/>
    </dgm:pt>
    <dgm:pt modelId="{ED45676F-3654-47BB-BC76-AF8BFB563B54}">
      <dgm:prSet phldrT="[Texto]" custT="1"/>
      <dgm:spPr>
        <a:solidFill>
          <a:schemeClr val="tx2">
            <a:lumMod val="40000"/>
            <a:lumOff val="60000"/>
          </a:schemeClr>
        </a:solidFill>
      </dgm:spPr>
      <dgm:t>
        <a:bodyPr/>
        <a:lstStyle/>
        <a:p>
          <a:endParaRPr lang="es-ES" sz="2000" dirty="0">
            <a:latin typeface="Times New Roman" pitchFamily="18" charset="0"/>
            <a:cs typeface="Times New Roman" pitchFamily="18" charset="0"/>
          </a:endParaRPr>
        </a:p>
      </dgm:t>
    </dgm:pt>
    <dgm:pt modelId="{89A1D991-6E0A-418F-A024-309C075DB206}" type="parTrans" cxnId="{F34AD342-98A5-4F5A-85F2-98A330465175}">
      <dgm:prSet/>
      <dgm:spPr/>
      <dgm:t>
        <a:bodyPr/>
        <a:lstStyle/>
        <a:p>
          <a:endParaRPr lang="es-ES"/>
        </a:p>
      </dgm:t>
    </dgm:pt>
    <dgm:pt modelId="{E7247D2D-CD1B-4C0C-9D90-4F9E6CA7EEC0}" type="sibTrans" cxnId="{F34AD342-98A5-4F5A-85F2-98A330465175}">
      <dgm:prSet/>
      <dgm:spPr/>
      <dgm:t>
        <a:bodyPr/>
        <a:lstStyle/>
        <a:p>
          <a:endParaRPr lang="es-ES"/>
        </a:p>
      </dgm:t>
    </dgm:pt>
    <dgm:pt modelId="{DBB4AF4C-D427-485C-A09F-D4960A6A522F}">
      <dgm:prSet phldrT="[Texto]"/>
      <dgm:spPr>
        <a:solidFill>
          <a:schemeClr val="tx2">
            <a:lumMod val="40000"/>
            <a:lumOff val="60000"/>
          </a:schemeClr>
        </a:solidFill>
      </dgm:spPr>
      <dgm:t>
        <a:bodyPr/>
        <a:lstStyle/>
        <a:p>
          <a:endParaRPr lang="es-ES" dirty="0"/>
        </a:p>
      </dgm:t>
    </dgm:pt>
    <dgm:pt modelId="{65934101-F679-4662-9907-0748F1089F7D}" type="parTrans" cxnId="{03913AC0-B2F3-4891-9EA4-FF89B56B57EB}">
      <dgm:prSet/>
      <dgm:spPr/>
      <dgm:t>
        <a:bodyPr/>
        <a:lstStyle/>
        <a:p>
          <a:endParaRPr lang="es-ES"/>
        </a:p>
      </dgm:t>
    </dgm:pt>
    <dgm:pt modelId="{48466301-398B-4C40-9D96-ED9015D82BC4}" type="sibTrans" cxnId="{03913AC0-B2F3-4891-9EA4-FF89B56B57EB}">
      <dgm:prSet/>
      <dgm:spPr/>
      <dgm:t>
        <a:bodyPr/>
        <a:lstStyle/>
        <a:p>
          <a:endParaRPr lang="es-ES"/>
        </a:p>
      </dgm:t>
    </dgm:pt>
    <dgm:pt modelId="{9E3B6C70-9A6A-4523-9545-A973D4FC90F2}">
      <dgm:prSet phldrT="[Texto]" custT="1"/>
      <dgm:spPr>
        <a:solidFill>
          <a:schemeClr val="tx2"/>
        </a:solidFill>
        <a:ln>
          <a:solidFill>
            <a:schemeClr val="tx2">
              <a:lumMod val="20000"/>
              <a:lumOff val="80000"/>
            </a:schemeClr>
          </a:solidFill>
        </a:ln>
      </dgm:spPr>
      <dgm:t>
        <a:bodyPr/>
        <a:lstStyle/>
        <a:p>
          <a:r>
            <a:rPr lang="es-ES" sz="1800" dirty="0"/>
            <a:t> </a:t>
          </a:r>
          <a:r>
            <a:rPr lang="es-ES" sz="1900" dirty="0">
              <a:latin typeface="Times New Roman" pitchFamily="18" charset="0"/>
              <a:cs typeface="Times New Roman" pitchFamily="18" charset="0"/>
            </a:rPr>
            <a:t>Paso 3</a:t>
          </a:r>
        </a:p>
      </dgm:t>
    </dgm:pt>
    <dgm:pt modelId="{92C1F0F0-F767-4EDB-A13F-CC4EE96011C1}" type="parTrans" cxnId="{5C117D02-61C6-42D3-8B45-7E07EFCDDB44}">
      <dgm:prSet/>
      <dgm:spPr/>
      <dgm:t>
        <a:bodyPr/>
        <a:lstStyle/>
        <a:p>
          <a:endParaRPr lang="es-ES"/>
        </a:p>
      </dgm:t>
    </dgm:pt>
    <dgm:pt modelId="{BEB0CEE9-2D0C-41CA-ABE1-1598CF66FDF3}" type="sibTrans" cxnId="{5C117D02-61C6-42D3-8B45-7E07EFCDDB44}">
      <dgm:prSet/>
      <dgm:spPr/>
      <dgm:t>
        <a:bodyPr/>
        <a:lstStyle/>
        <a:p>
          <a:endParaRPr lang="es-ES"/>
        </a:p>
      </dgm:t>
    </dgm:pt>
    <dgm:pt modelId="{14E9C638-F403-4B88-B9D6-E88F92204760}">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EB7BF30A-B27D-4600-8E38-988CDE21DD3F}" type="parTrans" cxnId="{3984C634-1935-496D-B26B-6973B52066B3}">
      <dgm:prSet/>
      <dgm:spPr/>
      <dgm:t>
        <a:bodyPr/>
        <a:lstStyle/>
        <a:p>
          <a:endParaRPr lang="es-ES"/>
        </a:p>
      </dgm:t>
    </dgm:pt>
    <dgm:pt modelId="{896DEF2A-74AB-4AB7-8665-D088BC3EEF45}" type="sibTrans" cxnId="{3984C634-1935-496D-B26B-6973B52066B3}">
      <dgm:prSet/>
      <dgm:spPr/>
      <dgm:t>
        <a:bodyPr/>
        <a:lstStyle/>
        <a:p>
          <a:endParaRPr lang="es-ES"/>
        </a:p>
      </dgm:t>
    </dgm:pt>
    <dgm:pt modelId="{1CCBAB7E-CDAF-459C-BC89-3476BE0C0B27}">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D0BA7D41-67F2-41E3-A878-FBB71DE82261}" type="parTrans" cxnId="{2C396ADA-5403-4AA8-8EC9-4C25846DB538}">
      <dgm:prSet/>
      <dgm:spPr/>
      <dgm:t>
        <a:bodyPr/>
        <a:lstStyle/>
        <a:p>
          <a:endParaRPr lang="es-ES"/>
        </a:p>
      </dgm:t>
    </dgm:pt>
    <dgm:pt modelId="{0BFF4490-C6E4-47E1-AB54-7DC16D7A714B}" type="sibTrans" cxnId="{2C396ADA-5403-4AA8-8EC9-4C25846DB538}">
      <dgm:prSet/>
      <dgm:spPr/>
      <dgm:t>
        <a:bodyPr/>
        <a:lstStyle/>
        <a:p>
          <a:endParaRPr lang="es-ES"/>
        </a:p>
      </dgm:t>
    </dgm:pt>
    <dgm:pt modelId="{D067D182-7467-4F2E-B17A-BC25CF2CB4D0}">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2F742C27-648E-4A12-85FF-CA8CC598EDB9}" type="parTrans" cxnId="{D9BC8FF0-87D5-4C44-9C12-8E69D959BDC9}">
      <dgm:prSet/>
      <dgm:spPr/>
      <dgm:t>
        <a:bodyPr/>
        <a:lstStyle/>
        <a:p>
          <a:endParaRPr lang="es-ES"/>
        </a:p>
      </dgm:t>
    </dgm:pt>
    <dgm:pt modelId="{82D8802C-82C0-4F6B-A80F-BCC3CCAF6719}" type="sibTrans" cxnId="{D9BC8FF0-87D5-4C44-9C12-8E69D959BDC9}">
      <dgm:prSet/>
      <dgm:spPr/>
      <dgm:t>
        <a:bodyPr/>
        <a:lstStyle/>
        <a:p>
          <a:endParaRPr lang="es-ES"/>
        </a:p>
      </dgm:t>
    </dgm:pt>
    <dgm:pt modelId="{62FE84D8-952B-4DB4-BBC9-3B172FD6CEED}">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BB1C23F7-1762-4A16-A740-9FCCD3BAD54A}" type="parTrans" cxnId="{421CA6E3-D2CF-44C4-BE09-EAAFB73D0105}">
      <dgm:prSet/>
      <dgm:spPr/>
      <dgm:t>
        <a:bodyPr/>
        <a:lstStyle/>
        <a:p>
          <a:endParaRPr lang="es-ES"/>
        </a:p>
      </dgm:t>
    </dgm:pt>
    <dgm:pt modelId="{DD4E188E-940D-4507-9DB1-F950592FDCF2}" type="sibTrans" cxnId="{421CA6E3-D2CF-44C4-BE09-EAAFB73D0105}">
      <dgm:prSet/>
      <dgm:spPr/>
      <dgm:t>
        <a:bodyPr/>
        <a:lstStyle/>
        <a:p>
          <a:endParaRPr lang="es-ES"/>
        </a:p>
      </dgm:t>
    </dgm:pt>
    <dgm:pt modelId="{177CB769-878B-4A05-BB8D-D50486BC3D83}" type="pres">
      <dgm:prSet presAssocID="{DBEA7225-B2FD-45A3-8E2C-D99F88280F55}" presName="Name0" presStyleCnt="0">
        <dgm:presLayoutVars>
          <dgm:dir/>
          <dgm:resizeHandles val="exact"/>
        </dgm:presLayoutVars>
      </dgm:prSet>
      <dgm:spPr/>
    </dgm:pt>
    <dgm:pt modelId="{647322DB-3349-4D66-A354-DF3CA83B0E70}" type="pres">
      <dgm:prSet presAssocID="{ED45676F-3654-47BB-BC76-AF8BFB563B54}" presName="parTxOnly" presStyleLbl="node1" presStyleIdx="0" presStyleCnt="7">
        <dgm:presLayoutVars>
          <dgm:bulletEnabled val="1"/>
        </dgm:presLayoutVars>
      </dgm:prSet>
      <dgm:spPr/>
    </dgm:pt>
    <dgm:pt modelId="{750FCAE8-4505-413F-BB97-E5BD19306CEC}" type="pres">
      <dgm:prSet presAssocID="{E7247D2D-CD1B-4C0C-9D90-4F9E6CA7EEC0}" presName="parSpace" presStyleCnt="0"/>
      <dgm:spPr/>
    </dgm:pt>
    <dgm:pt modelId="{F2470A1E-F635-4447-BD58-3A925C08EE18}" type="pres">
      <dgm:prSet presAssocID="{DBB4AF4C-D427-485C-A09F-D4960A6A522F}" presName="parTxOnly" presStyleLbl="node1" presStyleIdx="1" presStyleCnt="7">
        <dgm:presLayoutVars>
          <dgm:bulletEnabled val="1"/>
        </dgm:presLayoutVars>
      </dgm:prSet>
      <dgm:spPr/>
    </dgm:pt>
    <dgm:pt modelId="{56043BD7-7C25-4643-8341-ADE4986FFDA2}" type="pres">
      <dgm:prSet presAssocID="{48466301-398B-4C40-9D96-ED9015D82BC4}" presName="parSpace" presStyleCnt="0"/>
      <dgm:spPr/>
    </dgm:pt>
    <dgm:pt modelId="{F3A1F2B0-275A-4FF5-AEBD-44DF6F505E77}" type="pres">
      <dgm:prSet presAssocID="{9E3B6C70-9A6A-4523-9545-A973D4FC90F2}" presName="parTxOnly" presStyleLbl="node1" presStyleIdx="2" presStyleCnt="7">
        <dgm:presLayoutVars>
          <dgm:bulletEnabled val="1"/>
        </dgm:presLayoutVars>
      </dgm:prSet>
      <dgm:spPr/>
    </dgm:pt>
    <dgm:pt modelId="{8D449619-DAB2-42B2-90BA-AACB9CD464FD}" type="pres">
      <dgm:prSet presAssocID="{BEB0CEE9-2D0C-41CA-ABE1-1598CF66FDF3}" presName="parSpace" presStyleCnt="0"/>
      <dgm:spPr/>
    </dgm:pt>
    <dgm:pt modelId="{5398BF63-6BB4-4914-A75B-A8BB1F77C2CD}" type="pres">
      <dgm:prSet presAssocID="{14E9C638-F403-4B88-B9D6-E88F92204760}" presName="parTxOnly" presStyleLbl="node1" presStyleIdx="3" presStyleCnt="7">
        <dgm:presLayoutVars>
          <dgm:bulletEnabled val="1"/>
        </dgm:presLayoutVars>
      </dgm:prSet>
      <dgm:spPr/>
    </dgm:pt>
    <dgm:pt modelId="{D9A00DE4-8C3B-407E-B396-B8EAAE80F155}" type="pres">
      <dgm:prSet presAssocID="{896DEF2A-74AB-4AB7-8665-D088BC3EEF45}" presName="parSpace" presStyleCnt="0"/>
      <dgm:spPr/>
    </dgm:pt>
    <dgm:pt modelId="{3897D69E-85E9-40FB-98CA-3BE17CD9C0E8}" type="pres">
      <dgm:prSet presAssocID="{1CCBAB7E-CDAF-459C-BC89-3476BE0C0B27}" presName="parTxOnly" presStyleLbl="node1" presStyleIdx="4" presStyleCnt="7">
        <dgm:presLayoutVars>
          <dgm:bulletEnabled val="1"/>
        </dgm:presLayoutVars>
      </dgm:prSet>
      <dgm:spPr/>
    </dgm:pt>
    <dgm:pt modelId="{ED8AB2CD-95C6-4F18-85C6-46574AC505AA}" type="pres">
      <dgm:prSet presAssocID="{0BFF4490-C6E4-47E1-AB54-7DC16D7A714B}" presName="parSpace" presStyleCnt="0"/>
      <dgm:spPr/>
    </dgm:pt>
    <dgm:pt modelId="{F6F64DD3-C322-44D8-BC26-E0D9B53A6648}" type="pres">
      <dgm:prSet presAssocID="{D067D182-7467-4F2E-B17A-BC25CF2CB4D0}" presName="parTxOnly" presStyleLbl="node1" presStyleIdx="5" presStyleCnt="7">
        <dgm:presLayoutVars>
          <dgm:bulletEnabled val="1"/>
        </dgm:presLayoutVars>
      </dgm:prSet>
      <dgm:spPr/>
    </dgm:pt>
    <dgm:pt modelId="{22E08E56-3C0B-4439-B898-2C7A59B0CF4B}" type="pres">
      <dgm:prSet presAssocID="{82D8802C-82C0-4F6B-A80F-BCC3CCAF6719}" presName="parSpace" presStyleCnt="0"/>
      <dgm:spPr/>
    </dgm:pt>
    <dgm:pt modelId="{56B2B12D-82CF-43BD-A28E-A29DD94AEBA2}" type="pres">
      <dgm:prSet presAssocID="{62FE84D8-952B-4DB4-BBC9-3B172FD6CEED}" presName="parTxOnly" presStyleLbl="node1" presStyleIdx="6" presStyleCnt="7">
        <dgm:presLayoutVars>
          <dgm:bulletEnabled val="1"/>
        </dgm:presLayoutVars>
      </dgm:prSet>
      <dgm:spPr/>
    </dgm:pt>
  </dgm:ptLst>
  <dgm:cxnLst>
    <dgm:cxn modelId="{5C117D02-61C6-42D3-8B45-7E07EFCDDB44}" srcId="{DBEA7225-B2FD-45A3-8E2C-D99F88280F55}" destId="{9E3B6C70-9A6A-4523-9545-A973D4FC90F2}" srcOrd="2" destOrd="0" parTransId="{92C1F0F0-F767-4EDB-A13F-CC4EE96011C1}" sibTransId="{BEB0CEE9-2D0C-41CA-ABE1-1598CF66FDF3}"/>
    <dgm:cxn modelId="{A4778A0F-786C-4AF5-A743-AB409CF627F8}" type="presOf" srcId="{1CCBAB7E-CDAF-459C-BC89-3476BE0C0B27}" destId="{3897D69E-85E9-40FB-98CA-3BE17CD9C0E8}" srcOrd="0" destOrd="0" presId="urn:microsoft.com/office/officeart/2005/8/layout/hChevron3"/>
    <dgm:cxn modelId="{3984C634-1935-496D-B26B-6973B52066B3}" srcId="{DBEA7225-B2FD-45A3-8E2C-D99F88280F55}" destId="{14E9C638-F403-4B88-B9D6-E88F92204760}" srcOrd="3" destOrd="0" parTransId="{EB7BF30A-B27D-4600-8E38-988CDE21DD3F}" sibTransId="{896DEF2A-74AB-4AB7-8665-D088BC3EEF45}"/>
    <dgm:cxn modelId="{210A215F-152D-4151-8835-DE8B601B78EC}" type="presOf" srcId="{DBB4AF4C-D427-485C-A09F-D4960A6A522F}" destId="{F2470A1E-F635-4447-BD58-3A925C08EE18}" srcOrd="0" destOrd="0" presId="urn:microsoft.com/office/officeart/2005/8/layout/hChevron3"/>
    <dgm:cxn modelId="{F34AD342-98A5-4F5A-85F2-98A330465175}" srcId="{DBEA7225-B2FD-45A3-8E2C-D99F88280F55}" destId="{ED45676F-3654-47BB-BC76-AF8BFB563B54}" srcOrd="0" destOrd="0" parTransId="{89A1D991-6E0A-418F-A024-309C075DB206}" sibTransId="{E7247D2D-CD1B-4C0C-9D90-4F9E6CA7EEC0}"/>
    <dgm:cxn modelId="{85FF5948-491C-4863-8091-58D9AA83A3D3}" type="presOf" srcId="{14E9C638-F403-4B88-B9D6-E88F92204760}" destId="{5398BF63-6BB4-4914-A75B-A8BB1F77C2CD}" srcOrd="0" destOrd="0" presId="urn:microsoft.com/office/officeart/2005/8/layout/hChevron3"/>
    <dgm:cxn modelId="{B392CA75-4A14-4009-AD66-1A4F1DDCC12D}" type="presOf" srcId="{62FE84D8-952B-4DB4-BBC9-3B172FD6CEED}" destId="{56B2B12D-82CF-43BD-A28E-A29DD94AEBA2}" srcOrd="0" destOrd="0" presId="urn:microsoft.com/office/officeart/2005/8/layout/hChevron3"/>
    <dgm:cxn modelId="{775E1A76-FC10-4C82-A088-345D3775D701}" type="presOf" srcId="{D067D182-7467-4F2E-B17A-BC25CF2CB4D0}" destId="{F6F64DD3-C322-44D8-BC26-E0D9B53A6648}" srcOrd="0" destOrd="0" presId="urn:microsoft.com/office/officeart/2005/8/layout/hChevron3"/>
    <dgm:cxn modelId="{C444F9A1-F82D-4BDB-96FA-7590CB359659}" type="presOf" srcId="{9E3B6C70-9A6A-4523-9545-A973D4FC90F2}" destId="{F3A1F2B0-275A-4FF5-AEBD-44DF6F505E77}" srcOrd="0" destOrd="0" presId="urn:microsoft.com/office/officeart/2005/8/layout/hChevron3"/>
    <dgm:cxn modelId="{08998BA7-0575-47E6-8A9D-E300B98A5E71}" type="presOf" srcId="{DBEA7225-B2FD-45A3-8E2C-D99F88280F55}" destId="{177CB769-878B-4A05-BB8D-D50486BC3D83}" srcOrd="0" destOrd="0" presId="urn:microsoft.com/office/officeart/2005/8/layout/hChevron3"/>
    <dgm:cxn modelId="{03913AC0-B2F3-4891-9EA4-FF89B56B57EB}" srcId="{DBEA7225-B2FD-45A3-8E2C-D99F88280F55}" destId="{DBB4AF4C-D427-485C-A09F-D4960A6A522F}" srcOrd="1" destOrd="0" parTransId="{65934101-F679-4662-9907-0748F1089F7D}" sibTransId="{48466301-398B-4C40-9D96-ED9015D82BC4}"/>
    <dgm:cxn modelId="{2C396ADA-5403-4AA8-8EC9-4C25846DB538}" srcId="{DBEA7225-B2FD-45A3-8E2C-D99F88280F55}" destId="{1CCBAB7E-CDAF-459C-BC89-3476BE0C0B27}" srcOrd="4" destOrd="0" parTransId="{D0BA7D41-67F2-41E3-A878-FBB71DE82261}" sibTransId="{0BFF4490-C6E4-47E1-AB54-7DC16D7A714B}"/>
    <dgm:cxn modelId="{76D5C7DE-2EBD-46C5-A784-74572814ED7A}" type="presOf" srcId="{ED45676F-3654-47BB-BC76-AF8BFB563B54}" destId="{647322DB-3349-4D66-A354-DF3CA83B0E70}" srcOrd="0" destOrd="0" presId="urn:microsoft.com/office/officeart/2005/8/layout/hChevron3"/>
    <dgm:cxn modelId="{421CA6E3-D2CF-44C4-BE09-EAAFB73D0105}" srcId="{DBEA7225-B2FD-45A3-8E2C-D99F88280F55}" destId="{62FE84D8-952B-4DB4-BBC9-3B172FD6CEED}" srcOrd="6" destOrd="0" parTransId="{BB1C23F7-1762-4A16-A740-9FCCD3BAD54A}" sibTransId="{DD4E188E-940D-4507-9DB1-F950592FDCF2}"/>
    <dgm:cxn modelId="{D9BC8FF0-87D5-4C44-9C12-8E69D959BDC9}" srcId="{DBEA7225-B2FD-45A3-8E2C-D99F88280F55}" destId="{D067D182-7467-4F2E-B17A-BC25CF2CB4D0}" srcOrd="5" destOrd="0" parTransId="{2F742C27-648E-4A12-85FF-CA8CC598EDB9}" sibTransId="{82D8802C-82C0-4F6B-A80F-BCC3CCAF6719}"/>
    <dgm:cxn modelId="{5DBA6DBA-0345-471C-8F1E-CFC505D736FA}" type="presParOf" srcId="{177CB769-878B-4A05-BB8D-D50486BC3D83}" destId="{647322DB-3349-4D66-A354-DF3CA83B0E70}" srcOrd="0" destOrd="0" presId="urn:microsoft.com/office/officeart/2005/8/layout/hChevron3"/>
    <dgm:cxn modelId="{18CEA315-55DB-4124-887E-BE109CCA1398}" type="presParOf" srcId="{177CB769-878B-4A05-BB8D-D50486BC3D83}" destId="{750FCAE8-4505-413F-BB97-E5BD19306CEC}" srcOrd="1" destOrd="0" presId="urn:microsoft.com/office/officeart/2005/8/layout/hChevron3"/>
    <dgm:cxn modelId="{944F9DCD-A3E6-40EA-A066-8FD72929C3C7}" type="presParOf" srcId="{177CB769-878B-4A05-BB8D-D50486BC3D83}" destId="{F2470A1E-F635-4447-BD58-3A925C08EE18}" srcOrd="2" destOrd="0" presId="urn:microsoft.com/office/officeart/2005/8/layout/hChevron3"/>
    <dgm:cxn modelId="{8E10BEDF-CF6F-4AA5-823B-C85E2BAA81A2}" type="presParOf" srcId="{177CB769-878B-4A05-BB8D-D50486BC3D83}" destId="{56043BD7-7C25-4643-8341-ADE4986FFDA2}" srcOrd="3" destOrd="0" presId="urn:microsoft.com/office/officeart/2005/8/layout/hChevron3"/>
    <dgm:cxn modelId="{BD4C9423-B098-421E-BBEA-77717CB6C596}" type="presParOf" srcId="{177CB769-878B-4A05-BB8D-D50486BC3D83}" destId="{F3A1F2B0-275A-4FF5-AEBD-44DF6F505E77}" srcOrd="4" destOrd="0" presId="urn:microsoft.com/office/officeart/2005/8/layout/hChevron3"/>
    <dgm:cxn modelId="{DB09FC1B-31CE-4B71-9209-E610ADB76241}" type="presParOf" srcId="{177CB769-878B-4A05-BB8D-D50486BC3D83}" destId="{8D449619-DAB2-42B2-90BA-AACB9CD464FD}" srcOrd="5" destOrd="0" presId="urn:microsoft.com/office/officeart/2005/8/layout/hChevron3"/>
    <dgm:cxn modelId="{85BED084-5FB2-43B6-A2C6-1F79402C5D47}" type="presParOf" srcId="{177CB769-878B-4A05-BB8D-D50486BC3D83}" destId="{5398BF63-6BB4-4914-A75B-A8BB1F77C2CD}" srcOrd="6" destOrd="0" presId="urn:microsoft.com/office/officeart/2005/8/layout/hChevron3"/>
    <dgm:cxn modelId="{2F99D7C5-56FC-49CC-BA54-9A478208B84D}" type="presParOf" srcId="{177CB769-878B-4A05-BB8D-D50486BC3D83}" destId="{D9A00DE4-8C3B-407E-B396-B8EAAE80F155}" srcOrd="7" destOrd="0" presId="urn:microsoft.com/office/officeart/2005/8/layout/hChevron3"/>
    <dgm:cxn modelId="{A9E3B741-1CD3-4629-B7CB-175F3CD90CB8}" type="presParOf" srcId="{177CB769-878B-4A05-BB8D-D50486BC3D83}" destId="{3897D69E-85E9-40FB-98CA-3BE17CD9C0E8}" srcOrd="8" destOrd="0" presId="urn:microsoft.com/office/officeart/2005/8/layout/hChevron3"/>
    <dgm:cxn modelId="{647C3FC2-906C-4E13-A594-C4A4C299A59E}" type="presParOf" srcId="{177CB769-878B-4A05-BB8D-D50486BC3D83}" destId="{ED8AB2CD-95C6-4F18-85C6-46574AC505AA}" srcOrd="9" destOrd="0" presId="urn:microsoft.com/office/officeart/2005/8/layout/hChevron3"/>
    <dgm:cxn modelId="{C2D12D53-8D8A-4AAF-8B21-ECB62797F3E1}" type="presParOf" srcId="{177CB769-878B-4A05-BB8D-D50486BC3D83}" destId="{F6F64DD3-C322-44D8-BC26-E0D9B53A6648}" srcOrd="10" destOrd="0" presId="urn:microsoft.com/office/officeart/2005/8/layout/hChevron3"/>
    <dgm:cxn modelId="{3C976408-8FD3-443A-8568-4ABF05D635E2}" type="presParOf" srcId="{177CB769-878B-4A05-BB8D-D50486BC3D83}" destId="{22E08E56-3C0B-4439-B898-2C7A59B0CF4B}" srcOrd="11" destOrd="0" presId="urn:microsoft.com/office/officeart/2005/8/layout/hChevron3"/>
    <dgm:cxn modelId="{E87D3C12-2C3B-4702-86C8-86D752375228}" type="presParOf" srcId="{177CB769-878B-4A05-BB8D-D50486BC3D83}" destId="{56B2B12D-82CF-43BD-A28E-A29DD94AEBA2}" srcOrd="1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BEA7225-B2FD-45A3-8E2C-D99F88280F55}" type="doc">
      <dgm:prSet loTypeId="urn:microsoft.com/office/officeart/2005/8/layout/hChevron3" loCatId="process" qsTypeId="urn:microsoft.com/office/officeart/2005/8/quickstyle/simple1" qsCatId="simple" csTypeId="urn:microsoft.com/office/officeart/2005/8/colors/accent0_3" csCatId="mainScheme" phldr="1"/>
      <dgm:spPr/>
    </dgm:pt>
    <dgm:pt modelId="{ED45676F-3654-47BB-BC76-AF8BFB563B54}">
      <dgm:prSet phldrT="[Texto]" custT="1"/>
      <dgm:spPr>
        <a:solidFill>
          <a:schemeClr val="tx2">
            <a:lumMod val="40000"/>
            <a:lumOff val="60000"/>
          </a:schemeClr>
        </a:solidFill>
      </dgm:spPr>
      <dgm:t>
        <a:bodyPr/>
        <a:lstStyle/>
        <a:p>
          <a:endParaRPr lang="es-ES" sz="2000" dirty="0">
            <a:latin typeface="Times New Roman" pitchFamily="18" charset="0"/>
            <a:cs typeface="Times New Roman" pitchFamily="18" charset="0"/>
          </a:endParaRPr>
        </a:p>
      </dgm:t>
    </dgm:pt>
    <dgm:pt modelId="{89A1D991-6E0A-418F-A024-309C075DB206}" type="parTrans" cxnId="{F34AD342-98A5-4F5A-85F2-98A330465175}">
      <dgm:prSet/>
      <dgm:spPr/>
      <dgm:t>
        <a:bodyPr/>
        <a:lstStyle/>
        <a:p>
          <a:endParaRPr lang="es-ES"/>
        </a:p>
      </dgm:t>
    </dgm:pt>
    <dgm:pt modelId="{E7247D2D-CD1B-4C0C-9D90-4F9E6CA7EEC0}" type="sibTrans" cxnId="{F34AD342-98A5-4F5A-85F2-98A330465175}">
      <dgm:prSet/>
      <dgm:spPr/>
      <dgm:t>
        <a:bodyPr/>
        <a:lstStyle/>
        <a:p>
          <a:endParaRPr lang="es-ES"/>
        </a:p>
      </dgm:t>
    </dgm:pt>
    <dgm:pt modelId="{DBB4AF4C-D427-485C-A09F-D4960A6A522F}">
      <dgm:prSet phldrT="[Texto]"/>
      <dgm:spPr>
        <a:solidFill>
          <a:schemeClr val="tx2">
            <a:lumMod val="40000"/>
            <a:lumOff val="60000"/>
          </a:schemeClr>
        </a:solidFill>
      </dgm:spPr>
      <dgm:t>
        <a:bodyPr/>
        <a:lstStyle/>
        <a:p>
          <a:endParaRPr lang="es-ES" dirty="0"/>
        </a:p>
      </dgm:t>
    </dgm:pt>
    <dgm:pt modelId="{65934101-F679-4662-9907-0748F1089F7D}" type="parTrans" cxnId="{03913AC0-B2F3-4891-9EA4-FF89B56B57EB}">
      <dgm:prSet/>
      <dgm:spPr/>
      <dgm:t>
        <a:bodyPr/>
        <a:lstStyle/>
        <a:p>
          <a:endParaRPr lang="es-ES"/>
        </a:p>
      </dgm:t>
    </dgm:pt>
    <dgm:pt modelId="{48466301-398B-4C40-9D96-ED9015D82BC4}" type="sibTrans" cxnId="{03913AC0-B2F3-4891-9EA4-FF89B56B57EB}">
      <dgm:prSet/>
      <dgm:spPr/>
      <dgm:t>
        <a:bodyPr/>
        <a:lstStyle/>
        <a:p>
          <a:endParaRPr lang="es-ES"/>
        </a:p>
      </dgm:t>
    </dgm:pt>
    <dgm:pt modelId="{9E3B6C70-9A6A-4523-9545-A973D4FC90F2}">
      <dgm:prSet phldrT="[Texto]" custT="1"/>
      <dgm:spPr>
        <a:solidFill>
          <a:schemeClr val="tx2"/>
        </a:solidFill>
        <a:ln>
          <a:solidFill>
            <a:schemeClr val="tx2">
              <a:lumMod val="20000"/>
              <a:lumOff val="80000"/>
            </a:schemeClr>
          </a:solidFill>
        </a:ln>
      </dgm:spPr>
      <dgm:t>
        <a:bodyPr/>
        <a:lstStyle/>
        <a:p>
          <a:r>
            <a:rPr lang="es-ES" sz="1800" dirty="0"/>
            <a:t> </a:t>
          </a:r>
          <a:r>
            <a:rPr lang="es-ES" sz="1900" dirty="0">
              <a:latin typeface="Times New Roman" pitchFamily="18" charset="0"/>
              <a:cs typeface="Times New Roman" pitchFamily="18" charset="0"/>
            </a:rPr>
            <a:t>Paso 3</a:t>
          </a:r>
        </a:p>
      </dgm:t>
    </dgm:pt>
    <dgm:pt modelId="{92C1F0F0-F767-4EDB-A13F-CC4EE96011C1}" type="parTrans" cxnId="{5C117D02-61C6-42D3-8B45-7E07EFCDDB44}">
      <dgm:prSet/>
      <dgm:spPr/>
      <dgm:t>
        <a:bodyPr/>
        <a:lstStyle/>
        <a:p>
          <a:endParaRPr lang="es-ES"/>
        </a:p>
      </dgm:t>
    </dgm:pt>
    <dgm:pt modelId="{BEB0CEE9-2D0C-41CA-ABE1-1598CF66FDF3}" type="sibTrans" cxnId="{5C117D02-61C6-42D3-8B45-7E07EFCDDB44}">
      <dgm:prSet/>
      <dgm:spPr/>
      <dgm:t>
        <a:bodyPr/>
        <a:lstStyle/>
        <a:p>
          <a:endParaRPr lang="es-ES"/>
        </a:p>
      </dgm:t>
    </dgm:pt>
    <dgm:pt modelId="{14E9C638-F403-4B88-B9D6-E88F92204760}">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EB7BF30A-B27D-4600-8E38-988CDE21DD3F}" type="parTrans" cxnId="{3984C634-1935-496D-B26B-6973B52066B3}">
      <dgm:prSet/>
      <dgm:spPr/>
      <dgm:t>
        <a:bodyPr/>
        <a:lstStyle/>
        <a:p>
          <a:endParaRPr lang="es-ES"/>
        </a:p>
      </dgm:t>
    </dgm:pt>
    <dgm:pt modelId="{896DEF2A-74AB-4AB7-8665-D088BC3EEF45}" type="sibTrans" cxnId="{3984C634-1935-496D-B26B-6973B52066B3}">
      <dgm:prSet/>
      <dgm:spPr/>
      <dgm:t>
        <a:bodyPr/>
        <a:lstStyle/>
        <a:p>
          <a:endParaRPr lang="es-ES"/>
        </a:p>
      </dgm:t>
    </dgm:pt>
    <dgm:pt modelId="{1CCBAB7E-CDAF-459C-BC89-3476BE0C0B27}">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D0BA7D41-67F2-41E3-A878-FBB71DE82261}" type="parTrans" cxnId="{2C396ADA-5403-4AA8-8EC9-4C25846DB538}">
      <dgm:prSet/>
      <dgm:spPr/>
      <dgm:t>
        <a:bodyPr/>
        <a:lstStyle/>
        <a:p>
          <a:endParaRPr lang="es-ES"/>
        </a:p>
      </dgm:t>
    </dgm:pt>
    <dgm:pt modelId="{0BFF4490-C6E4-47E1-AB54-7DC16D7A714B}" type="sibTrans" cxnId="{2C396ADA-5403-4AA8-8EC9-4C25846DB538}">
      <dgm:prSet/>
      <dgm:spPr/>
      <dgm:t>
        <a:bodyPr/>
        <a:lstStyle/>
        <a:p>
          <a:endParaRPr lang="es-ES"/>
        </a:p>
      </dgm:t>
    </dgm:pt>
    <dgm:pt modelId="{D067D182-7467-4F2E-B17A-BC25CF2CB4D0}">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2F742C27-648E-4A12-85FF-CA8CC598EDB9}" type="parTrans" cxnId="{D9BC8FF0-87D5-4C44-9C12-8E69D959BDC9}">
      <dgm:prSet/>
      <dgm:spPr/>
      <dgm:t>
        <a:bodyPr/>
        <a:lstStyle/>
        <a:p>
          <a:endParaRPr lang="es-ES"/>
        </a:p>
      </dgm:t>
    </dgm:pt>
    <dgm:pt modelId="{82D8802C-82C0-4F6B-A80F-BCC3CCAF6719}" type="sibTrans" cxnId="{D9BC8FF0-87D5-4C44-9C12-8E69D959BDC9}">
      <dgm:prSet/>
      <dgm:spPr/>
      <dgm:t>
        <a:bodyPr/>
        <a:lstStyle/>
        <a:p>
          <a:endParaRPr lang="es-ES"/>
        </a:p>
      </dgm:t>
    </dgm:pt>
    <dgm:pt modelId="{62FE84D8-952B-4DB4-BBC9-3B172FD6CEED}">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BB1C23F7-1762-4A16-A740-9FCCD3BAD54A}" type="parTrans" cxnId="{421CA6E3-D2CF-44C4-BE09-EAAFB73D0105}">
      <dgm:prSet/>
      <dgm:spPr/>
      <dgm:t>
        <a:bodyPr/>
        <a:lstStyle/>
        <a:p>
          <a:endParaRPr lang="es-ES"/>
        </a:p>
      </dgm:t>
    </dgm:pt>
    <dgm:pt modelId="{DD4E188E-940D-4507-9DB1-F950592FDCF2}" type="sibTrans" cxnId="{421CA6E3-D2CF-44C4-BE09-EAAFB73D0105}">
      <dgm:prSet/>
      <dgm:spPr/>
      <dgm:t>
        <a:bodyPr/>
        <a:lstStyle/>
        <a:p>
          <a:endParaRPr lang="es-ES"/>
        </a:p>
      </dgm:t>
    </dgm:pt>
    <dgm:pt modelId="{177CB769-878B-4A05-BB8D-D50486BC3D83}" type="pres">
      <dgm:prSet presAssocID="{DBEA7225-B2FD-45A3-8E2C-D99F88280F55}" presName="Name0" presStyleCnt="0">
        <dgm:presLayoutVars>
          <dgm:dir/>
          <dgm:resizeHandles val="exact"/>
        </dgm:presLayoutVars>
      </dgm:prSet>
      <dgm:spPr/>
    </dgm:pt>
    <dgm:pt modelId="{647322DB-3349-4D66-A354-DF3CA83B0E70}" type="pres">
      <dgm:prSet presAssocID="{ED45676F-3654-47BB-BC76-AF8BFB563B54}" presName="parTxOnly" presStyleLbl="node1" presStyleIdx="0" presStyleCnt="7" custLinFactNeighborX="-5678" custLinFactNeighborY="-13532">
        <dgm:presLayoutVars>
          <dgm:bulletEnabled val="1"/>
        </dgm:presLayoutVars>
      </dgm:prSet>
      <dgm:spPr/>
    </dgm:pt>
    <dgm:pt modelId="{750FCAE8-4505-413F-BB97-E5BD19306CEC}" type="pres">
      <dgm:prSet presAssocID="{E7247D2D-CD1B-4C0C-9D90-4F9E6CA7EEC0}" presName="parSpace" presStyleCnt="0"/>
      <dgm:spPr/>
    </dgm:pt>
    <dgm:pt modelId="{F2470A1E-F635-4447-BD58-3A925C08EE18}" type="pres">
      <dgm:prSet presAssocID="{DBB4AF4C-D427-485C-A09F-D4960A6A522F}" presName="parTxOnly" presStyleLbl="node1" presStyleIdx="1" presStyleCnt="7">
        <dgm:presLayoutVars>
          <dgm:bulletEnabled val="1"/>
        </dgm:presLayoutVars>
      </dgm:prSet>
      <dgm:spPr/>
    </dgm:pt>
    <dgm:pt modelId="{56043BD7-7C25-4643-8341-ADE4986FFDA2}" type="pres">
      <dgm:prSet presAssocID="{48466301-398B-4C40-9D96-ED9015D82BC4}" presName="parSpace" presStyleCnt="0"/>
      <dgm:spPr/>
    </dgm:pt>
    <dgm:pt modelId="{F3A1F2B0-275A-4FF5-AEBD-44DF6F505E77}" type="pres">
      <dgm:prSet presAssocID="{9E3B6C70-9A6A-4523-9545-A973D4FC90F2}" presName="parTxOnly" presStyleLbl="node1" presStyleIdx="2" presStyleCnt="7">
        <dgm:presLayoutVars>
          <dgm:bulletEnabled val="1"/>
        </dgm:presLayoutVars>
      </dgm:prSet>
      <dgm:spPr/>
    </dgm:pt>
    <dgm:pt modelId="{8D449619-DAB2-42B2-90BA-AACB9CD464FD}" type="pres">
      <dgm:prSet presAssocID="{BEB0CEE9-2D0C-41CA-ABE1-1598CF66FDF3}" presName="parSpace" presStyleCnt="0"/>
      <dgm:spPr/>
    </dgm:pt>
    <dgm:pt modelId="{5398BF63-6BB4-4914-A75B-A8BB1F77C2CD}" type="pres">
      <dgm:prSet presAssocID="{14E9C638-F403-4B88-B9D6-E88F92204760}" presName="parTxOnly" presStyleLbl="node1" presStyleIdx="3" presStyleCnt="7">
        <dgm:presLayoutVars>
          <dgm:bulletEnabled val="1"/>
        </dgm:presLayoutVars>
      </dgm:prSet>
      <dgm:spPr/>
    </dgm:pt>
    <dgm:pt modelId="{D9A00DE4-8C3B-407E-B396-B8EAAE80F155}" type="pres">
      <dgm:prSet presAssocID="{896DEF2A-74AB-4AB7-8665-D088BC3EEF45}" presName="parSpace" presStyleCnt="0"/>
      <dgm:spPr/>
    </dgm:pt>
    <dgm:pt modelId="{3897D69E-85E9-40FB-98CA-3BE17CD9C0E8}" type="pres">
      <dgm:prSet presAssocID="{1CCBAB7E-CDAF-459C-BC89-3476BE0C0B27}" presName="parTxOnly" presStyleLbl="node1" presStyleIdx="4" presStyleCnt="7">
        <dgm:presLayoutVars>
          <dgm:bulletEnabled val="1"/>
        </dgm:presLayoutVars>
      </dgm:prSet>
      <dgm:spPr/>
    </dgm:pt>
    <dgm:pt modelId="{ED8AB2CD-95C6-4F18-85C6-46574AC505AA}" type="pres">
      <dgm:prSet presAssocID="{0BFF4490-C6E4-47E1-AB54-7DC16D7A714B}" presName="parSpace" presStyleCnt="0"/>
      <dgm:spPr/>
    </dgm:pt>
    <dgm:pt modelId="{F6F64DD3-C322-44D8-BC26-E0D9B53A6648}" type="pres">
      <dgm:prSet presAssocID="{D067D182-7467-4F2E-B17A-BC25CF2CB4D0}" presName="parTxOnly" presStyleLbl="node1" presStyleIdx="5" presStyleCnt="7">
        <dgm:presLayoutVars>
          <dgm:bulletEnabled val="1"/>
        </dgm:presLayoutVars>
      </dgm:prSet>
      <dgm:spPr/>
    </dgm:pt>
    <dgm:pt modelId="{22E08E56-3C0B-4439-B898-2C7A59B0CF4B}" type="pres">
      <dgm:prSet presAssocID="{82D8802C-82C0-4F6B-A80F-BCC3CCAF6719}" presName="parSpace" presStyleCnt="0"/>
      <dgm:spPr/>
    </dgm:pt>
    <dgm:pt modelId="{56B2B12D-82CF-43BD-A28E-A29DD94AEBA2}" type="pres">
      <dgm:prSet presAssocID="{62FE84D8-952B-4DB4-BBC9-3B172FD6CEED}" presName="parTxOnly" presStyleLbl="node1" presStyleIdx="6" presStyleCnt="7">
        <dgm:presLayoutVars>
          <dgm:bulletEnabled val="1"/>
        </dgm:presLayoutVars>
      </dgm:prSet>
      <dgm:spPr/>
    </dgm:pt>
  </dgm:ptLst>
  <dgm:cxnLst>
    <dgm:cxn modelId="{45E28900-90DD-4BD0-9760-9C8F1DAB6CD8}" type="presOf" srcId="{9E3B6C70-9A6A-4523-9545-A973D4FC90F2}" destId="{F3A1F2B0-275A-4FF5-AEBD-44DF6F505E77}" srcOrd="0" destOrd="0" presId="urn:microsoft.com/office/officeart/2005/8/layout/hChevron3"/>
    <dgm:cxn modelId="{5C117D02-61C6-42D3-8B45-7E07EFCDDB44}" srcId="{DBEA7225-B2FD-45A3-8E2C-D99F88280F55}" destId="{9E3B6C70-9A6A-4523-9545-A973D4FC90F2}" srcOrd="2" destOrd="0" parTransId="{92C1F0F0-F767-4EDB-A13F-CC4EE96011C1}" sibTransId="{BEB0CEE9-2D0C-41CA-ABE1-1598CF66FDF3}"/>
    <dgm:cxn modelId="{D5F4F81B-DE45-4AAB-B4DC-DE17C460F63F}" type="presOf" srcId="{DBEA7225-B2FD-45A3-8E2C-D99F88280F55}" destId="{177CB769-878B-4A05-BB8D-D50486BC3D83}" srcOrd="0" destOrd="0" presId="urn:microsoft.com/office/officeart/2005/8/layout/hChevron3"/>
    <dgm:cxn modelId="{4445542F-FB86-4F30-BC94-1FB5156C3AFF}" type="presOf" srcId="{D067D182-7467-4F2E-B17A-BC25CF2CB4D0}" destId="{F6F64DD3-C322-44D8-BC26-E0D9B53A6648}" srcOrd="0" destOrd="0" presId="urn:microsoft.com/office/officeart/2005/8/layout/hChevron3"/>
    <dgm:cxn modelId="{3984C634-1935-496D-B26B-6973B52066B3}" srcId="{DBEA7225-B2FD-45A3-8E2C-D99F88280F55}" destId="{14E9C638-F403-4B88-B9D6-E88F92204760}" srcOrd="3" destOrd="0" parTransId="{EB7BF30A-B27D-4600-8E38-988CDE21DD3F}" sibTransId="{896DEF2A-74AB-4AB7-8665-D088BC3EEF45}"/>
    <dgm:cxn modelId="{F34AD342-98A5-4F5A-85F2-98A330465175}" srcId="{DBEA7225-B2FD-45A3-8E2C-D99F88280F55}" destId="{ED45676F-3654-47BB-BC76-AF8BFB563B54}" srcOrd="0" destOrd="0" parTransId="{89A1D991-6E0A-418F-A024-309C075DB206}" sibTransId="{E7247D2D-CD1B-4C0C-9D90-4F9E6CA7EEC0}"/>
    <dgm:cxn modelId="{2CF09963-83BE-4D5C-A71E-51C072314B5C}" type="presOf" srcId="{14E9C638-F403-4B88-B9D6-E88F92204760}" destId="{5398BF63-6BB4-4914-A75B-A8BB1F77C2CD}" srcOrd="0" destOrd="0" presId="urn:microsoft.com/office/officeart/2005/8/layout/hChevron3"/>
    <dgm:cxn modelId="{E9FBD3A4-1E79-4F23-BBCB-A8D9E825E2C4}" type="presOf" srcId="{62FE84D8-952B-4DB4-BBC9-3B172FD6CEED}" destId="{56B2B12D-82CF-43BD-A28E-A29DD94AEBA2}" srcOrd="0" destOrd="0" presId="urn:microsoft.com/office/officeart/2005/8/layout/hChevron3"/>
    <dgm:cxn modelId="{3323C9AC-B94F-489E-91A7-ADD68CF09362}" type="presOf" srcId="{DBB4AF4C-D427-485C-A09F-D4960A6A522F}" destId="{F2470A1E-F635-4447-BD58-3A925C08EE18}" srcOrd="0" destOrd="0" presId="urn:microsoft.com/office/officeart/2005/8/layout/hChevron3"/>
    <dgm:cxn modelId="{D74234C0-3B6C-4D23-9B9B-5792088B90C3}" type="presOf" srcId="{ED45676F-3654-47BB-BC76-AF8BFB563B54}" destId="{647322DB-3349-4D66-A354-DF3CA83B0E70}" srcOrd="0" destOrd="0" presId="urn:microsoft.com/office/officeart/2005/8/layout/hChevron3"/>
    <dgm:cxn modelId="{03913AC0-B2F3-4891-9EA4-FF89B56B57EB}" srcId="{DBEA7225-B2FD-45A3-8E2C-D99F88280F55}" destId="{DBB4AF4C-D427-485C-A09F-D4960A6A522F}" srcOrd="1" destOrd="0" parTransId="{65934101-F679-4662-9907-0748F1089F7D}" sibTransId="{48466301-398B-4C40-9D96-ED9015D82BC4}"/>
    <dgm:cxn modelId="{2C396ADA-5403-4AA8-8EC9-4C25846DB538}" srcId="{DBEA7225-B2FD-45A3-8E2C-D99F88280F55}" destId="{1CCBAB7E-CDAF-459C-BC89-3476BE0C0B27}" srcOrd="4" destOrd="0" parTransId="{D0BA7D41-67F2-41E3-A878-FBB71DE82261}" sibTransId="{0BFF4490-C6E4-47E1-AB54-7DC16D7A714B}"/>
    <dgm:cxn modelId="{421CA6E3-D2CF-44C4-BE09-EAAFB73D0105}" srcId="{DBEA7225-B2FD-45A3-8E2C-D99F88280F55}" destId="{62FE84D8-952B-4DB4-BBC9-3B172FD6CEED}" srcOrd="6" destOrd="0" parTransId="{BB1C23F7-1762-4A16-A740-9FCCD3BAD54A}" sibTransId="{DD4E188E-940D-4507-9DB1-F950592FDCF2}"/>
    <dgm:cxn modelId="{D9BC8FF0-87D5-4C44-9C12-8E69D959BDC9}" srcId="{DBEA7225-B2FD-45A3-8E2C-D99F88280F55}" destId="{D067D182-7467-4F2E-B17A-BC25CF2CB4D0}" srcOrd="5" destOrd="0" parTransId="{2F742C27-648E-4A12-85FF-CA8CC598EDB9}" sibTransId="{82D8802C-82C0-4F6B-A80F-BCC3CCAF6719}"/>
    <dgm:cxn modelId="{7EA534F4-EE3E-4314-9DC9-25F5CCCAFED7}" type="presOf" srcId="{1CCBAB7E-CDAF-459C-BC89-3476BE0C0B27}" destId="{3897D69E-85E9-40FB-98CA-3BE17CD9C0E8}" srcOrd="0" destOrd="0" presId="urn:microsoft.com/office/officeart/2005/8/layout/hChevron3"/>
    <dgm:cxn modelId="{2A6966A9-0823-419E-BC0C-13D5ECA561CC}" type="presParOf" srcId="{177CB769-878B-4A05-BB8D-D50486BC3D83}" destId="{647322DB-3349-4D66-A354-DF3CA83B0E70}" srcOrd="0" destOrd="0" presId="urn:microsoft.com/office/officeart/2005/8/layout/hChevron3"/>
    <dgm:cxn modelId="{3FC11319-857A-40EE-91C2-365D19F5C106}" type="presParOf" srcId="{177CB769-878B-4A05-BB8D-D50486BC3D83}" destId="{750FCAE8-4505-413F-BB97-E5BD19306CEC}" srcOrd="1" destOrd="0" presId="urn:microsoft.com/office/officeart/2005/8/layout/hChevron3"/>
    <dgm:cxn modelId="{26ED9B2D-22CF-4270-ABC2-BFE274453F35}" type="presParOf" srcId="{177CB769-878B-4A05-BB8D-D50486BC3D83}" destId="{F2470A1E-F635-4447-BD58-3A925C08EE18}" srcOrd="2" destOrd="0" presId="urn:microsoft.com/office/officeart/2005/8/layout/hChevron3"/>
    <dgm:cxn modelId="{8DC49575-101A-4A9A-AC47-7A2E02513902}" type="presParOf" srcId="{177CB769-878B-4A05-BB8D-D50486BC3D83}" destId="{56043BD7-7C25-4643-8341-ADE4986FFDA2}" srcOrd="3" destOrd="0" presId="urn:microsoft.com/office/officeart/2005/8/layout/hChevron3"/>
    <dgm:cxn modelId="{8B6DEBD0-262B-476C-BC3B-029881C1F382}" type="presParOf" srcId="{177CB769-878B-4A05-BB8D-D50486BC3D83}" destId="{F3A1F2B0-275A-4FF5-AEBD-44DF6F505E77}" srcOrd="4" destOrd="0" presId="urn:microsoft.com/office/officeart/2005/8/layout/hChevron3"/>
    <dgm:cxn modelId="{6207DEDF-14D1-4887-92F9-306C59B43AC8}" type="presParOf" srcId="{177CB769-878B-4A05-BB8D-D50486BC3D83}" destId="{8D449619-DAB2-42B2-90BA-AACB9CD464FD}" srcOrd="5" destOrd="0" presId="urn:microsoft.com/office/officeart/2005/8/layout/hChevron3"/>
    <dgm:cxn modelId="{20C882BD-98F7-4552-BAA7-D897F652355A}" type="presParOf" srcId="{177CB769-878B-4A05-BB8D-D50486BC3D83}" destId="{5398BF63-6BB4-4914-A75B-A8BB1F77C2CD}" srcOrd="6" destOrd="0" presId="urn:microsoft.com/office/officeart/2005/8/layout/hChevron3"/>
    <dgm:cxn modelId="{19CCF322-4835-4A32-82C2-6BB70F046549}" type="presParOf" srcId="{177CB769-878B-4A05-BB8D-D50486BC3D83}" destId="{D9A00DE4-8C3B-407E-B396-B8EAAE80F155}" srcOrd="7" destOrd="0" presId="urn:microsoft.com/office/officeart/2005/8/layout/hChevron3"/>
    <dgm:cxn modelId="{874273D5-19EF-4B92-BD62-47A5B44171B1}" type="presParOf" srcId="{177CB769-878B-4A05-BB8D-D50486BC3D83}" destId="{3897D69E-85E9-40FB-98CA-3BE17CD9C0E8}" srcOrd="8" destOrd="0" presId="urn:microsoft.com/office/officeart/2005/8/layout/hChevron3"/>
    <dgm:cxn modelId="{66FCE16D-E7A2-468D-A123-B8A88ACF5708}" type="presParOf" srcId="{177CB769-878B-4A05-BB8D-D50486BC3D83}" destId="{ED8AB2CD-95C6-4F18-85C6-46574AC505AA}" srcOrd="9" destOrd="0" presId="urn:microsoft.com/office/officeart/2005/8/layout/hChevron3"/>
    <dgm:cxn modelId="{73880A44-0E11-460D-BDE3-D24D233A3495}" type="presParOf" srcId="{177CB769-878B-4A05-BB8D-D50486BC3D83}" destId="{F6F64DD3-C322-44D8-BC26-E0D9B53A6648}" srcOrd="10" destOrd="0" presId="urn:microsoft.com/office/officeart/2005/8/layout/hChevron3"/>
    <dgm:cxn modelId="{7BB54F40-56D8-40D8-BB05-3BE409948B56}" type="presParOf" srcId="{177CB769-878B-4A05-BB8D-D50486BC3D83}" destId="{22E08E56-3C0B-4439-B898-2C7A59B0CF4B}" srcOrd="11" destOrd="0" presId="urn:microsoft.com/office/officeart/2005/8/layout/hChevron3"/>
    <dgm:cxn modelId="{29E8637B-5941-4E1F-8D3F-9780DC738BD5}" type="presParOf" srcId="{177CB769-878B-4A05-BB8D-D50486BC3D83}" destId="{56B2B12D-82CF-43BD-A28E-A29DD94AEBA2}" srcOrd="12"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BEA7225-B2FD-45A3-8E2C-D99F88280F55}" type="doc">
      <dgm:prSet loTypeId="urn:microsoft.com/office/officeart/2005/8/layout/hChevron3" loCatId="process" qsTypeId="urn:microsoft.com/office/officeart/2005/8/quickstyle/simple1" qsCatId="simple" csTypeId="urn:microsoft.com/office/officeart/2005/8/colors/accent0_3" csCatId="mainScheme" phldr="1"/>
      <dgm:spPr/>
    </dgm:pt>
    <dgm:pt modelId="{ED45676F-3654-47BB-BC76-AF8BFB563B54}">
      <dgm:prSet phldrT="[Texto]" custT="1"/>
      <dgm:spPr>
        <a:solidFill>
          <a:schemeClr val="tx2">
            <a:lumMod val="40000"/>
            <a:lumOff val="60000"/>
          </a:schemeClr>
        </a:solidFill>
      </dgm:spPr>
      <dgm:t>
        <a:bodyPr/>
        <a:lstStyle/>
        <a:p>
          <a:endParaRPr lang="es-ES" sz="2000" dirty="0">
            <a:latin typeface="Times New Roman" pitchFamily="18" charset="0"/>
            <a:cs typeface="Times New Roman" pitchFamily="18" charset="0"/>
          </a:endParaRPr>
        </a:p>
      </dgm:t>
    </dgm:pt>
    <dgm:pt modelId="{89A1D991-6E0A-418F-A024-309C075DB206}" type="parTrans" cxnId="{F34AD342-98A5-4F5A-85F2-98A330465175}">
      <dgm:prSet/>
      <dgm:spPr/>
      <dgm:t>
        <a:bodyPr/>
        <a:lstStyle/>
        <a:p>
          <a:endParaRPr lang="es-ES"/>
        </a:p>
      </dgm:t>
    </dgm:pt>
    <dgm:pt modelId="{E7247D2D-CD1B-4C0C-9D90-4F9E6CA7EEC0}" type="sibTrans" cxnId="{F34AD342-98A5-4F5A-85F2-98A330465175}">
      <dgm:prSet/>
      <dgm:spPr/>
      <dgm:t>
        <a:bodyPr/>
        <a:lstStyle/>
        <a:p>
          <a:endParaRPr lang="es-ES"/>
        </a:p>
      </dgm:t>
    </dgm:pt>
    <dgm:pt modelId="{DBB4AF4C-D427-485C-A09F-D4960A6A522F}">
      <dgm:prSet phldrT="[Texto]"/>
      <dgm:spPr>
        <a:solidFill>
          <a:schemeClr val="tx2">
            <a:lumMod val="40000"/>
            <a:lumOff val="60000"/>
          </a:schemeClr>
        </a:solidFill>
      </dgm:spPr>
      <dgm:t>
        <a:bodyPr/>
        <a:lstStyle/>
        <a:p>
          <a:endParaRPr lang="es-ES" dirty="0"/>
        </a:p>
      </dgm:t>
    </dgm:pt>
    <dgm:pt modelId="{65934101-F679-4662-9907-0748F1089F7D}" type="parTrans" cxnId="{03913AC0-B2F3-4891-9EA4-FF89B56B57EB}">
      <dgm:prSet/>
      <dgm:spPr/>
      <dgm:t>
        <a:bodyPr/>
        <a:lstStyle/>
        <a:p>
          <a:endParaRPr lang="es-ES"/>
        </a:p>
      </dgm:t>
    </dgm:pt>
    <dgm:pt modelId="{48466301-398B-4C40-9D96-ED9015D82BC4}" type="sibTrans" cxnId="{03913AC0-B2F3-4891-9EA4-FF89B56B57EB}">
      <dgm:prSet/>
      <dgm:spPr/>
      <dgm:t>
        <a:bodyPr/>
        <a:lstStyle/>
        <a:p>
          <a:endParaRPr lang="es-ES"/>
        </a:p>
      </dgm:t>
    </dgm:pt>
    <dgm:pt modelId="{9E3B6C70-9A6A-4523-9545-A973D4FC90F2}">
      <dgm:prSet phldrT="[Texto]" custT="1"/>
      <dgm:spPr>
        <a:solidFill>
          <a:schemeClr val="tx2">
            <a:lumMod val="40000"/>
            <a:lumOff val="60000"/>
          </a:schemeClr>
        </a:solidFill>
        <a:ln>
          <a:solidFill>
            <a:schemeClr val="tx2">
              <a:lumMod val="20000"/>
              <a:lumOff val="80000"/>
            </a:schemeClr>
          </a:solidFill>
        </a:ln>
      </dgm:spPr>
      <dgm:t>
        <a:bodyPr/>
        <a:lstStyle/>
        <a:p>
          <a:r>
            <a:rPr lang="es-ES" sz="1800" dirty="0"/>
            <a:t> </a:t>
          </a:r>
          <a:endParaRPr lang="es-ES" sz="1900" dirty="0">
            <a:latin typeface="Times New Roman" pitchFamily="18" charset="0"/>
            <a:cs typeface="Times New Roman" pitchFamily="18" charset="0"/>
          </a:endParaRPr>
        </a:p>
      </dgm:t>
    </dgm:pt>
    <dgm:pt modelId="{92C1F0F0-F767-4EDB-A13F-CC4EE96011C1}" type="parTrans" cxnId="{5C117D02-61C6-42D3-8B45-7E07EFCDDB44}">
      <dgm:prSet/>
      <dgm:spPr/>
      <dgm:t>
        <a:bodyPr/>
        <a:lstStyle/>
        <a:p>
          <a:endParaRPr lang="es-ES"/>
        </a:p>
      </dgm:t>
    </dgm:pt>
    <dgm:pt modelId="{BEB0CEE9-2D0C-41CA-ABE1-1598CF66FDF3}" type="sibTrans" cxnId="{5C117D02-61C6-42D3-8B45-7E07EFCDDB44}">
      <dgm:prSet/>
      <dgm:spPr/>
      <dgm:t>
        <a:bodyPr/>
        <a:lstStyle/>
        <a:p>
          <a:endParaRPr lang="es-ES"/>
        </a:p>
      </dgm:t>
    </dgm:pt>
    <dgm:pt modelId="{14E9C638-F403-4B88-B9D6-E88F92204760}">
      <dgm:prSet phldrT="[Texto]"/>
      <dgm:spPr>
        <a:solidFill>
          <a:schemeClr val="tx2"/>
        </a:solidFill>
        <a:ln>
          <a:solidFill>
            <a:schemeClr val="tx2">
              <a:lumMod val="20000"/>
              <a:lumOff val="80000"/>
            </a:schemeClr>
          </a:solidFill>
        </a:ln>
      </dgm:spPr>
      <dgm:t>
        <a:bodyPr/>
        <a:lstStyle/>
        <a:p>
          <a:r>
            <a:rPr lang="es-ES" dirty="0">
              <a:latin typeface="Times New Roman" pitchFamily="18" charset="0"/>
              <a:cs typeface="Times New Roman" pitchFamily="18" charset="0"/>
            </a:rPr>
            <a:t>Paso 4</a:t>
          </a:r>
        </a:p>
      </dgm:t>
    </dgm:pt>
    <dgm:pt modelId="{EB7BF30A-B27D-4600-8E38-988CDE21DD3F}" type="parTrans" cxnId="{3984C634-1935-496D-B26B-6973B52066B3}">
      <dgm:prSet/>
      <dgm:spPr/>
      <dgm:t>
        <a:bodyPr/>
        <a:lstStyle/>
        <a:p>
          <a:endParaRPr lang="es-ES"/>
        </a:p>
      </dgm:t>
    </dgm:pt>
    <dgm:pt modelId="{896DEF2A-74AB-4AB7-8665-D088BC3EEF45}" type="sibTrans" cxnId="{3984C634-1935-496D-B26B-6973B52066B3}">
      <dgm:prSet/>
      <dgm:spPr/>
      <dgm:t>
        <a:bodyPr/>
        <a:lstStyle/>
        <a:p>
          <a:endParaRPr lang="es-ES"/>
        </a:p>
      </dgm:t>
    </dgm:pt>
    <dgm:pt modelId="{1CCBAB7E-CDAF-459C-BC89-3476BE0C0B27}">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D0BA7D41-67F2-41E3-A878-FBB71DE82261}" type="parTrans" cxnId="{2C396ADA-5403-4AA8-8EC9-4C25846DB538}">
      <dgm:prSet/>
      <dgm:spPr/>
      <dgm:t>
        <a:bodyPr/>
        <a:lstStyle/>
        <a:p>
          <a:endParaRPr lang="es-ES"/>
        </a:p>
      </dgm:t>
    </dgm:pt>
    <dgm:pt modelId="{0BFF4490-C6E4-47E1-AB54-7DC16D7A714B}" type="sibTrans" cxnId="{2C396ADA-5403-4AA8-8EC9-4C25846DB538}">
      <dgm:prSet/>
      <dgm:spPr/>
      <dgm:t>
        <a:bodyPr/>
        <a:lstStyle/>
        <a:p>
          <a:endParaRPr lang="es-ES"/>
        </a:p>
      </dgm:t>
    </dgm:pt>
    <dgm:pt modelId="{D067D182-7467-4F2E-B17A-BC25CF2CB4D0}">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2F742C27-648E-4A12-85FF-CA8CC598EDB9}" type="parTrans" cxnId="{D9BC8FF0-87D5-4C44-9C12-8E69D959BDC9}">
      <dgm:prSet/>
      <dgm:spPr/>
      <dgm:t>
        <a:bodyPr/>
        <a:lstStyle/>
        <a:p>
          <a:endParaRPr lang="es-ES"/>
        </a:p>
      </dgm:t>
    </dgm:pt>
    <dgm:pt modelId="{82D8802C-82C0-4F6B-A80F-BCC3CCAF6719}" type="sibTrans" cxnId="{D9BC8FF0-87D5-4C44-9C12-8E69D959BDC9}">
      <dgm:prSet/>
      <dgm:spPr/>
      <dgm:t>
        <a:bodyPr/>
        <a:lstStyle/>
        <a:p>
          <a:endParaRPr lang="es-ES"/>
        </a:p>
      </dgm:t>
    </dgm:pt>
    <dgm:pt modelId="{62FE84D8-952B-4DB4-BBC9-3B172FD6CEED}">
      <dgm:prSet phldrT="[Texto]"/>
      <dgm:spPr>
        <a:solidFill>
          <a:schemeClr val="tx2">
            <a:lumMod val="40000"/>
            <a:lumOff val="60000"/>
          </a:schemeClr>
        </a:solidFill>
        <a:ln>
          <a:solidFill>
            <a:schemeClr val="tx2">
              <a:lumMod val="20000"/>
              <a:lumOff val="80000"/>
            </a:schemeClr>
          </a:solidFill>
        </a:ln>
      </dgm:spPr>
      <dgm:t>
        <a:bodyPr/>
        <a:lstStyle/>
        <a:p>
          <a:endParaRPr lang="es-ES" dirty="0"/>
        </a:p>
      </dgm:t>
    </dgm:pt>
    <dgm:pt modelId="{BB1C23F7-1762-4A16-A740-9FCCD3BAD54A}" type="parTrans" cxnId="{421CA6E3-D2CF-44C4-BE09-EAAFB73D0105}">
      <dgm:prSet/>
      <dgm:spPr/>
      <dgm:t>
        <a:bodyPr/>
        <a:lstStyle/>
        <a:p>
          <a:endParaRPr lang="es-ES"/>
        </a:p>
      </dgm:t>
    </dgm:pt>
    <dgm:pt modelId="{DD4E188E-940D-4507-9DB1-F950592FDCF2}" type="sibTrans" cxnId="{421CA6E3-D2CF-44C4-BE09-EAAFB73D0105}">
      <dgm:prSet/>
      <dgm:spPr/>
      <dgm:t>
        <a:bodyPr/>
        <a:lstStyle/>
        <a:p>
          <a:endParaRPr lang="es-ES"/>
        </a:p>
      </dgm:t>
    </dgm:pt>
    <dgm:pt modelId="{177CB769-878B-4A05-BB8D-D50486BC3D83}" type="pres">
      <dgm:prSet presAssocID="{DBEA7225-B2FD-45A3-8E2C-D99F88280F55}" presName="Name0" presStyleCnt="0">
        <dgm:presLayoutVars>
          <dgm:dir/>
          <dgm:resizeHandles val="exact"/>
        </dgm:presLayoutVars>
      </dgm:prSet>
      <dgm:spPr/>
    </dgm:pt>
    <dgm:pt modelId="{647322DB-3349-4D66-A354-DF3CA83B0E70}" type="pres">
      <dgm:prSet presAssocID="{ED45676F-3654-47BB-BC76-AF8BFB563B54}" presName="parTxOnly" presStyleLbl="node1" presStyleIdx="0" presStyleCnt="7">
        <dgm:presLayoutVars>
          <dgm:bulletEnabled val="1"/>
        </dgm:presLayoutVars>
      </dgm:prSet>
      <dgm:spPr/>
    </dgm:pt>
    <dgm:pt modelId="{750FCAE8-4505-413F-BB97-E5BD19306CEC}" type="pres">
      <dgm:prSet presAssocID="{E7247D2D-CD1B-4C0C-9D90-4F9E6CA7EEC0}" presName="parSpace" presStyleCnt="0"/>
      <dgm:spPr/>
    </dgm:pt>
    <dgm:pt modelId="{F2470A1E-F635-4447-BD58-3A925C08EE18}" type="pres">
      <dgm:prSet presAssocID="{DBB4AF4C-D427-485C-A09F-D4960A6A522F}" presName="parTxOnly" presStyleLbl="node1" presStyleIdx="1" presStyleCnt="7">
        <dgm:presLayoutVars>
          <dgm:bulletEnabled val="1"/>
        </dgm:presLayoutVars>
      </dgm:prSet>
      <dgm:spPr/>
    </dgm:pt>
    <dgm:pt modelId="{56043BD7-7C25-4643-8341-ADE4986FFDA2}" type="pres">
      <dgm:prSet presAssocID="{48466301-398B-4C40-9D96-ED9015D82BC4}" presName="parSpace" presStyleCnt="0"/>
      <dgm:spPr/>
    </dgm:pt>
    <dgm:pt modelId="{F3A1F2B0-275A-4FF5-AEBD-44DF6F505E77}" type="pres">
      <dgm:prSet presAssocID="{9E3B6C70-9A6A-4523-9545-A973D4FC90F2}" presName="parTxOnly" presStyleLbl="node1" presStyleIdx="2" presStyleCnt="7">
        <dgm:presLayoutVars>
          <dgm:bulletEnabled val="1"/>
        </dgm:presLayoutVars>
      </dgm:prSet>
      <dgm:spPr/>
    </dgm:pt>
    <dgm:pt modelId="{8D449619-DAB2-42B2-90BA-AACB9CD464FD}" type="pres">
      <dgm:prSet presAssocID="{BEB0CEE9-2D0C-41CA-ABE1-1598CF66FDF3}" presName="parSpace" presStyleCnt="0"/>
      <dgm:spPr/>
    </dgm:pt>
    <dgm:pt modelId="{5398BF63-6BB4-4914-A75B-A8BB1F77C2CD}" type="pres">
      <dgm:prSet presAssocID="{14E9C638-F403-4B88-B9D6-E88F92204760}" presName="parTxOnly" presStyleLbl="node1" presStyleIdx="3" presStyleCnt="7">
        <dgm:presLayoutVars>
          <dgm:bulletEnabled val="1"/>
        </dgm:presLayoutVars>
      </dgm:prSet>
      <dgm:spPr/>
    </dgm:pt>
    <dgm:pt modelId="{D9A00DE4-8C3B-407E-B396-B8EAAE80F155}" type="pres">
      <dgm:prSet presAssocID="{896DEF2A-74AB-4AB7-8665-D088BC3EEF45}" presName="parSpace" presStyleCnt="0"/>
      <dgm:spPr/>
    </dgm:pt>
    <dgm:pt modelId="{3897D69E-85E9-40FB-98CA-3BE17CD9C0E8}" type="pres">
      <dgm:prSet presAssocID="{1CCBAB7E-CDAF-459C-BC89-3476BE0C0B27}" presName="parTxOnly" presStyleLbl="node1" presStyleIdx="4" presStyleCnt="7">
        <dgm:presLayoutVars>
          <dgm:bulletEnabled val="1"/>
        </dgm:presLayoutVars>
      </dgm:prSet>
      <dgm:spPr/>
    </dgm:pt>
    <dgm:pt modelId="{ED8AB2CD-95C6-4F18-85C6-46574AC505AA}" type="pres">
      <dgm:prSet presAssocID="{0BFF4490-C6E4-47E1-AB54-7DC16D7A714B}" presName="parSpace" presStyleCnt="0"/>
      <dgm:spPr/>
    </dgm:pt>
    <dgm:pt modelId="{F6F64DD3-C322-44D8-BC26-E0D9B53A6648}" type="pres">
      <dgm:prSet presAssocID="{D067D182-7467-4F2E-B17A-BC25CF2CB4D0}" presName="parTxOnly" presStyleLbl="node1" presStyleIdx="5" presStyleCnt="7">
        <dgm:presLayoutVars>
          <dgm:bulletEnabled val="1"/>
        </dgm:presLayoutVars>
      </dgm:prSet>
      <dgm:spPr/>
    </dgm:pt>
    <dgm:pt modelId="{22E08E56-3C0B-4439-B898-2C7A59B0CF4B}" type="pres">
      <dgm:prSet presAssocID="{82D8802C-82C0-4F6B-A80F-BCC3CCAF6719}" presName="parSpace" presStyleCnt="0"/>
      <dgm:spPr/>
    </dgm:pt>
    <dgm:pt modelId="{56B2B12D-82CF-43BD-A28E-A29DD94AEBA2}" type="pres">
      <dgm:prSet presAssocID="{62FE84D8-952B-4DB4-BBC9-3B172FD6CEED}" presName="parTxOnly" presStyleLbl="node1" presStyleIdx="6" presStyleCnt="7">
        <dgm:presLayoutVars>
          <dgm:bulletEnabled val="1"/>
        </dgm:presLayoutVars>
      </dgm:prSet>
      <dgm:spPr/>
    </dgm:pt>
  </dgm:ptLst>
  <dgm:cxnLst>
    <dgm:cxn modelId="{5C117D02-61C6-42D3-8B45-7E07EFCDDB44}" srcId="{DBEA7225-B2FD-45A3-8E2C-D99F88280F55}" destId="{9E3B6C70-9A6A-4523-9545-A973D4FC90F2}" srcOrd="2" destOrd="0" parTransId="{92C1F0F0-F767-4EDB-A13F-CC4EE96011C1}" sibTransId="{BEB0CEE9-2D0C-41CA-ABE1-1598CF66FDF3}"/>
    <dgm:cxn modelId="{83F4C231-1011-45E1-8580-41D6211D9216}" type="presOf" srcId="{1CCBAB7E-CDAF-459C-BC89-3476BE0C0B27}" destId="{3897D69E-85E9-40FB-98CA-3BE17CD9C0E8}" srcOrd="0" destOrd="0" presId="urn:microsoft.com/office/officeart/2005/8/layout/hChevron3"/>
    <dgm:cxn modelId="{3984C634-1935-496D-B26B-6973B52066B3}" srcId="{DBEA7225-B2FD-45A3-8E2C-D99F88280F55}" destId="{14E9C638-F403-4B88-B9D6-E88F92204760}" srcOrd="3" destOrd="0" parTransId="{EB7BF30A-B27D-4600-8E38-988CDE21DD3F}" sibTransId="{896DEF2A-74AB-4AB7-8665-D088BC3EEF45}"/>
    <dgm:cxn modelId="{CD48E338-E438-4A96-888F-8B2BA04ECC5F}" type="presOf" srcId="{ED45676F-3654-47BB-BC76-AF8BFB563B54}" destId="{647322DB-3349-4D66-A354-DF3CA83B0E70}" srcOrd="0" destOrd="0" presId="urn:microsoft.com/office/officeart/2005/8/layout/hChevron3"/>
    <dgm:cxn modelId="{CF178D3D-9472-409B-AB72-8DF7183A8AB4}" type="presOf" srcId="{14E9C638-F403-4B88-B9D6-E88F92204760}" destId="{5398BF63-6BB4-4914-A75B-A8BB1F77C2CD}" srcOrd="0" destOrd="0" presId="urn:microsoft.com/office/officeart/2005/8/layout/hChevron3"/>
    <dgm:cxn modelId="{2B63635C-F9A4-47D8-A4AD-FD1F2ABEA97C}" type="presOf" srcId="{9E3B6C70-9A6A-4523-9545-A973D4FC90F2}" destId="{F3A1F2B0-275A-4FF5-AEBD-44DF6F505E77}" srcOrd="0" destOrd="0" presId="urn:microsoft.com/office/officeart/2005/8/layout/hChevron3"/>
    <dgm:cxn modelId="{F34AD342-98A5-4F5A-85F2-98A330465175}" srcId="{DBEA7225-B2FD-45A3-8E2C-D99F88280F55}" destId="{ED45676F-3654-47BB-BC76-AF8BFB563B54}" srcOrd="0" destOrd="0" parTransId="{89A1D991-6E0A-418F-A024-309C075DB206}" sibTransId="{E7247D2D-CD1B-4C0C-9D90-4F9E6CA7EEC0}"/>
    <dgm:cxn modelId="{40ED6844-5134-4138-A86A-74527788CAE8}" type="presOf" srcId="{DBB4AF4C-D427-485C-A09F-D4960A6A522F}" destId="{F2470A1E-F635-4447-BD58-3A925C08EE18}" srcOrd="0" destOrd="0" presId="urn:microsoft.com/office/officeart/2005/8/layout/hChevron3"/>
    <dgm:cxn modelId="{64D37B77-1D49-4A26-B335-145A08E78FB0}" type="presOf" srcId="{DBEA7225-B2FD-45A3-8E2C-D99F88280F55}" destId="{177CB769-878B-4A05-BB8D-D50486BC3D83}" srcOrd="0" destOrd="0" presId="urn:microsoft.com/office/officeart/2005/8/layout/hChevron3"/>
    <dgm:cxn modelId="{82BB00B6-3293-4281-9D7A-9C090A5DC074}" type="presOf" srcId="{D067D182-7467-4F2E-B17A-BC25CF2CB4D0}" destId="{F6F64DD3-C322-44D8-BC26-E0D9B53A6648}" srcOrd="0" destOrd="0" presId="urn:microsoft.com/office/officeart/2005/8/layout/hChevron3"/>
    <dgm:cxn modelId="{03913AC0-B2F3-4891-9EA4-FF89B56B57EB}" srcId="{DBEA7225-B2FD-45A3-8E2C-D99F88280F55}" destId="{DBB4AF4C-D427-485C-A09F-D4960A6A522F}" srcOrd="1" destOrd="0" parTransId="{65934101-F679-4662-9907-0748F1089F7D}" sibTransId="{48466301-398B-4C40-9D96-ED9015D82BC4}"/>
    <dgm:cxn modelId="{2C396ADA-5403-4AA8-8EC9-4C25846DB538}" srcId="{DBEA7225-B2FD-45A3-8E2C-D99F88280F55}" destId="{1CCBAB7E-CDAF-459C-BC89-3476BE0C0B27}" srcOrd="4" destOrd="0" parTransId="{D0BA7D41-67F2-41E3-A878-FBB71DE82261}" sibTransId="{0BFF4490-C6E4-47E1-AB54-7DC16D7A714B}"/>
    <dgm:cxn modelId="{421CA6E3-D2CF-44C4-BE09-EAAFB73D0105}" srcId="{DBEA7225-B2FD-45A3-8E2C-D99F88280F55}" destId="{62FE84D8-952B-4DB4-BBC9-3B172FD6CEED}" srcOrd="6" destOrd="0" parTransId="{BB1C23F7-1762-4A16-A740-9FCCD3BAD54A}" sibTransId="{DD4E188E-940D-4507-9DB1-F950592FDCF2}"/>
    <dgm:cxn modelId="{6ACA99E8-1D95-4B26-AE75-831CD0E034E3}" type="presOf" srcId="{62FE84D8-952B-4DB4-BBC9-3B172FD6CEED}" destId="{56B2B12D-82CF-43BD-A28E-A29DD94AEBA2}" srcOrd="0" destOrd="0" presId="urn:microsoft.com/office/officeart/2005/8/layout/hChevron3"/>
    <dgm:cxn modelId="{D9BC8FF0-87D5-4C44-9C12-8E69D959BDC9}" srcId="{DBEA7225-B2FD-45A3-8E2C-D99F88280F55}" destId="{D067D182-7467-4F2E-B17A-BC25CF2CB4D0}" srcOrd="5" destOrd="0" parTransId="{2F742C27-648E-4A12-85FF-CA8CC598EDB9}" sibTransId="{82D8802C-82C0-4F6B-A80F-BCC3CCAF6719}"/>
    <dgm:cxn modelId="{4A6D77A1-86BD-4F85-83AB-5516982379A6}" type="presParOf" srcId="{177CB769-878B-4A05-BB8D-D50486BC3D83}" destId="{647322DB-3349-4D66-A354-DF3CA83B0E70}" srcOrd="0" destOrd="0" presId="urn:microsoft.com/office/officeart/2005/8/layout/hChevron3"/>
    <dgm:cxn modelId="{BEC0815B-830C-4BA1-80D3-0E0F2DB21BB3}" type="presParOf" srcId="{177CB769-878B-4A05-BB8D-D50486BC3D83}" destId="{750FCAE8-4505-413F-BB97-E5BD19306CEC}" srcOrd="1" destOrd="0" presId="urn:microsoft.com/office/officeart/2005/8/layout/hChevron3"/>
    <dgm:cxn modelId="{3C06E4A0-E85E-4244-9CA4-6B488F8A776B}" type="presParOf" srcId="{177CB769-878B-4A05-BB8D-D50486BC3D83}" destId="{F2470A1E-F635-4447-BD58-3A925C08EE18}" srcOrd="2" destOrd="0" presId="urn:microsoft.com/office/officeart/2005/8/layout/hChevron3"/>
    <dgm:cxn modelId="{9386675D-B262-41FB-A1C1-3AE53140E891}" type="presParOf" srcId="{177CB769-878B-4A05-BB8D-D50486BC3D83}" destId="{56043BD7-7C25-4643-8341-ADE4986FFDA2}" srcOrd="3" destOrd="0" presId="urn:microsoft.com/office/officeart/2005/8/layout/hChevron3"/>
    <dgm:cxn modelId="{13D3CDAD-A733-45EA-A8F6-7569455AA86A}" type="presParOf" srcId="{177CB769-878B-4A05-BB8D-D50486BC3D83}" destId="{F3A1F2B0-275A-4FF5-AEBD-44DF6F505E77}" srcOrd="4" destOrd="0" presId="urn:microsoft.com/office/officeart/2005/8/layout/hChevron3"/>
    <dgm:cxn modelId="{B60CC057-1ED1-4965-B43D-82464C9EC6F4}" type="presParOf" srcId="{177CB769-878B-4A05-BB8D-D50486BC3D83}" destId="{8D449619-DAB2-42B2-90BA-AACB9CD464FD}" srcOrd="5" destOrd="0" presId="urn:microsoft.com/office/officeart/2005/8/layout/hChevron3"/>
    <dgm:cxn modelId="{71B520D2-DD18-4BB8-ACA0-6D1C1D57264D}" type="presParOf" srcId="{177CB769-878B-4A05-BB8D-D50486BC3D83}" destId="{5398BF63-6BB4-4914-A75B-A8BB1F77C2CD}" srcOrd="6" destOrd="0" presId="urn:microsoft.com/office/officeart/2005/8/layout/hChevron3"/>
    <dgm:cxn modelId="{F024C846-E9B5-455D-ACF1-C0643D07B076}" type="presParOf" srcId="{177CB769-878B-4A05-BB8D-D50486BC3D83}" destId="{D9A00DE4-8C3B-407E-B396-B8EAAE80F155}" srcOrd="7" destOrd="0" presId="urn:microsoft.com/office/officeart/2005/8/layout/hChevron3"/>
    <dgm:cxn modelId="{C6D7F16D-A632-483F-B834-03F885F71F7C}" type="presParOf" srcId="{177CB769-878B-4A05-BB8D-D50486BC3D83}" destId="{3897D69E-85E9-40FB-98CA-3BE17CD9C0E8}" srcOrd="8" destOrd="0" presId="urn:microsoft.com/office/officeart/2005/8/layout/hChevron3"/>
    <dgm:cxn modelId="{6B20E1BE-FEE5-4DEA-A15F-F0688A64188B}" type="presParOf" srcId="{177CB769-878B-4A05-BB8D-D50486BC3D83}" destId="{ED8AB2CD-95C6-4F18-85C6-46574AC505AA}" srcOrd="9" destOrd="0" presId="urn:microsoft.com/office/officeart/2005/8/layout/hChevron3"/>
    <dgm:cxn modelId="{7DD7D5A3-FA56-4005-9C5B-288DA781B798}" type="presParOf" srcId="{177CB769-878B-4A05-BB8D-D50486BC3D83}" destId="{F6F64DD3-C322-44D8-BC26-E0D9B53A6648}" srcOrd="10" destOrd="0" presId="urn:microsoft.com/office/officeart/2005/8/layout/hChevron3"/>
    <dgm:cxn modelId="{35F73A60-9DE2-4789-B587-A83A5AD26679}" type="presParOf" srcId="{177CB769-878B-4A05-BB8D-D50486BC3D83}" destId="{22E08E56-3C0B-4439-B898-2C7A59B0CF4B}" srcOrd="11" destOrd="0" presId="urn:microsoft.com/office/officeart/2005/8/layout/hChevron3"/>
    <dgm:cxn modelId="{FC7B45C5-0755-432E-AC95-62DA43629B20}" type="presParOf" srcId="{177CB769-878B-4A05-BB8D-D50486BC3D83}" destId="{56B2B12D-82CF-43BD-A28E-A29DD94AEBA2}" srcOrd="12"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322DB-3349-4D66-A354-DF3CA83B0E70}">
      <dsp:nvSpPr>
        <dsp:cNvPr id="0" name=""/>
        <dsp:cNvSpPr/>
      </dsp:nvSpPr>
      <dsp:spPr>
        <a:xfrm>
          <a:off x="1128" y="194121"/>
          <a:ext cx="1327302" cy="530920"/>
        </a:xfrm>
        <a:prstGeom prst="homePlat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Times New Roman" pitchFamily="18" charset="0"/>
              <a:cs typeface="Times New Roman" pitchFamily="18" charset="0"/>
            </a:rPr>
            <a:t>Paso 1</a:t>
          </a:r>
        </a:p>
      </dsp:txBody>
      <dsp:txXfrm>
        <a:off x="1128" y="194121"/>
        <a:ext cx="1194572" cy="530920"/>
      </dsp:txXfrm>
    </dsp:sp>
    <dsp:sp modelId="{F2470A1E-F635-4447-BD58-3A925C08EE18}">
      <dsp:nvSpPr>
        <dsp:cNvPr id="0" name=""/>
        <dsp:cNvSpPr/>
      </dsp:nvSpPr>
      <dsp:spPr>
        <a:xfrm>
          <a:off x="1062969" y="194121"/>
          <a:ext cx="1327302" cy="530920"/>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Times New Roman" pitchFamily="18" charset="0"/>
              <a:cs typeface="Times New Roman" pitchFamily="18" charset="0"/>
            </a:rPr>
            <a:t>Paso 2</a:t>
          </a:r>
        </a:p>
      </dsp:txBody>
      <dsp:txXfrm>
        <a:off x="1328429" y="194121"/>
        <a:ext cx="796382" cy="530920"/>
      </dsp:txXfrm>
    </dsp:sp>
    <dsp:sp modelId="{F3A1F2B0-275A-4FF5-AEBD-44DF6F505E77}">
      <dsp:nvSpPr>
        <dsp:cNvPr id="0" name=""/>
        <dsp:cNvSpPr/>
      </dsp:nvSpPr>
      <dsp:spPr>
        <a:xfrm>
          <a:off x="2124811" y="194121"/>
          <a:ext cx="1327302" cy="530920"/>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Times New Roman" pitchFamily="18" charset="0"/>
              <a:cs typeface="Times New Roman" pitchFamily="18" charset="0"/>
            </a:rPr>
            <a:t>Paso 3 </a:t>
          </a:r>
        </a:p>
      </dsp:txBody>
      <dsp:txXfrm>
        <a:off x="2390271" y="194121"/>
        <a:ext cx="796382" cy="530920"/>
      </dsp:txXfrm>
    </dsp:sp>
    <dsp:sp modelId="{5398BF63-6BB4-4914-A75B-A8BB1F77C2CD}">
      <dsp:nvSpPr>
        <dsp:cNvPr id="0" name=""/>
        <dsp:cNvSpPr/>
      </dsp:nvSpPr>
      <dsp:spPr>
        <a:xfrm>
          <a:off x="3186653" y="194121"/>
          <a:ext cx="1327302" cy="530920"/>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Times New Roman" pitchFamily="18" charset="0"/>
              <a:cs typeface="Times New Roman" pitchFamily="18" charset="0"/>
            </a:rPr>
            <a:t>Paso 4</a:t>
          </a:r>
        </a:p>
      </dsp:txBody>
      <dsp:txXfrm>
        <a:off x="3452113" y="194121"/>
        <a:ext cx="796382" cy="530920"/>
      </dsp:txXfrm>
    </dsp:sp>
    <dsp:sp modelId="{3897D69E-85E9-40FB-98CA-3BE17CD9C0E8}">
      <dsp:nvSpPr>
        <dsp:cNvPr id="0" name=""/>
        <dsp:cNvSpPr/>
      </dsp:nvSpPr>
      <dsp:spPr>
        <a:xfrm>
          <a:off x="4248495" y="194121"/>
          <a:ext cx="1327302" cy="530920"/>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Times New Roman" pitchFamily="18" charset="0"/>
              <a:cs typeface="Times New Roman" pitchFamily="18" charset="0"/>
            </a:rPr>
            <a:t>Paso 5</a:t>
          </a:r>
        </a:p>
      </dsp:txBody>
      <dsp:txXfrm>
        <a:off x="4513955" y="194121"/>
        <a:ext cx="796382" cy="530920"/>
      </dsp:txXfrm>
    </dsp:sp>
    <dsp:sp modelId="{F6F64DD3-C322-44D8-BC26-E0D9B53A6648}">
      <dsp:nvSpPr>
        <dsp:cNvPr id="0" name=""/>
        <dsp:cNvSpPr/>
      </dsp:nvSpPr>
      <dsp:spPr>
        <a:xfrm>
          <a:off x="5310337" y="194121"/>
          <a:ext cx="1327302" cy="530920"/>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Times New Roman" pitchFamily="18" charset="0"/>
              <a:cs typeface="Times New Roman" pitchFamily="18" charset="0"/>
            </a:rPr>
            <a:t>Paso 6</a:t>
          </a:r>
        </a:p>
      </dsp:txBody>
      <dsp:txXfrm>
        <a:off x="5575797" y="194121"/>
        <a:ext cx="796382" cy="530920"/>
      </dsp:txXfrm>
    </dsp:sp>
    <dsp:sp modelId="{56B2B12D-82CF-43BD-A28E-A29DD94AEBA2}">
      <dsp:nvSpPr>
        <dsp:cNvPr id="0" name=""/>
        <dsp:cNvSpPr/>
      </dsp:nvSpPr>
      <dsp:spPr>
        <a:xfrm>
          <a:off x="6372179" y="194121"/>
          <a:ext cx="1327302" cy="530920"/>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Times New Roman" pitchFamily="18" charset="0"/>
              <a:cs typeface="Times New Roman" pitchFamily="18" charset="0"/>
            </a:rPr>
            <a:t>Paso 7</a:t>
          </a:r>
        </a:p>
      </dsp:txBody>
      <dsp:txXfrm>
        <a:off x="6637639" y="194121"/>
        <a:ext cx="796382" cy="5309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322DB-3349-4D66-A354-DF3CA83B0E70}">
      <dsp:nvSpPr>
        <dsp:cNvPr id="0" name=""/>
        <dsp:cNvSpPr/>
      </dsp:nvSpPr>
      <dsp:spPr>
        <a:xfrm>
          <a:off x="1093" y="0"/>
          <a:ext cx="1287140" cy="373542"/>
        </a:xfrm>
        <a:prstGeom prst="homePlate">
          <a:avLst/>
        </a:prstGeom>
        <a:solidFill>
          <a:schemeClr val="tx2">
            <a:lumMod val="40000"/>
            <a:lumOff val="6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latin typeface="Times New Roman" pitchFamily="18" charset="0"/>
            <a:cs typeface="Times New Roman" pitchFamily="18" charset="0"/>
          </a:endParaRPr>
        </a:p>
      </dsp:txBody>
      <dsp:txXfrm>
        <a:off x="1093" y="0"/>
        <a:ext cx="1193755" cy="373542"/>
      </dsp:txXfrm>
    </dsp:sp>
    <dsp:sp modelId="{F2470A1E-F635-4447-BD58-3A925C08EE18}">
      <dsp:nvSpPr>
        <dsp:cNvPr id="0" name=""/>
        <dsp:cNvSpPr/>
      </dsp:nvSpPr>
      <dsp:spPr>
        <a:xfrm>
          <a:off x="1030805" y="0"/>
          <a:ext cx="1287140" cy="373542"/>
        </a:xfrm>
        <a:prstGeom prst="chevron">
          <a:avLst/>
        </a:prstGeom>
        <a:solidFill>
          <a:schemeClr val="tx2">
            <a:lumMod val="40000"/>
            <a:lumOff val="6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endParaRPr lang="es-ES" sz="1900" kern="1200" dirty="0"/>
        </a:p>
      </dsp:txBody>
      <dsp:txXfrm>
        <a:off x="1217576" y="0"/>
        <a:ext cx="913598" cy="373542"/>
      </dsp:txXfrm>
    </dsp:sp>
    <dsp:sp modelId="{F3A1F2B0-275A-4FF5-AEBD-44DF6F505E77}">
      <dsp:nvSpPr>
        <dsp:cNvPr id="0" name=""/>
        <dsp:cNvSpPr/>
      </dsp:nvSpPr>
      <dsp:spPr>
        <a:xfrm>
          <a:off x="2060517" y="0"/>
          <a:ext cx="1287140" cy="373542"/>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s-ES" sz="1800" kern="1200" dirty="0"/>
            <a:t> </a:t>
          </a:r>
          <a:endParaRPr lang="es-ES" sz="1900" kern="1200" dirty="0">
            <a:latin typeface="Times New Roman" pitchFamily="18" charset="0"/>
            <a:cs typeface="Times New Roman" pitchFamily="18" charset="0"/>
          </a:endParaRPr>
        </a:p>
      </dsp:txBody>
      <dsp:txXfrm>
        <a:off x="2247288" y="0"/>
        <a:ext cx="913598" cy="373542"/>
      </dsp:txXfrm>
    </dsp:sp>
    <dsp:sp modelId="{5398BF63-6BB4-4914-A75B-A8BB1F77C2CD}">
      <dsp:nvSpPr>
        <dsp:cNvPr id="0" name=""/>
        <dsp:cNvSpPr/>
      </dsp:nvSpPr>
      <dsp:spPr>
        <a:xfrm>
          <a:off x="3090229" y="0"/>
          <a:ext cx="1287140" cy="373542"/>
        </a:xfrm>
        <a:prstGeom prst="chevron">
          <a:avLst/>
        </a:prstGeom>
        <a:solidFill>
          <a:schemeClr val="tx2"/>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Times New Roman" pitchFamily="18" charset="0"/>
              <a:cs typeface="Times New Roman" pitchFamily="18" charset="0"/>
            </a:rPr>
            <a:t>Paso 4</a:t>
          </a:r>
        </a:p>
      </dsp:txBody>
      <dsp:txXfrm>
        <a:off x="3277000" y="0"/>
        <a:ext cx="913598" cy="373542"/>
      </dsp:txXfrm>
    </dsp:sp>
    <dsp:sp modelId="{3897D69E-85E9-40FB-98CA-3BE17CD9C0E8}">
      <dsp:nvSpPr>
        <dsp:cNvPr id="0" name=""/>
        <dsp:cNvSpPr/>
      </dsp:nvSpPr>
      <dsp:spPr>
        <a:xfrm>
          <a:off x="4119942" y="0"/>
          <a:ext cx="1287140" cy="373542"/>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endParaRPr lang="es-ES" sz="1900" kern="1200" dirty="0"/>
        </a:p>
      </dsp:txBody>
      <dsp:txXfrm>
        <a:off x="4306713" y="0"/>
        <a:ext cx="913598" cy="373542"/>
      </dsp:txXfrm>
    </dsp:sp>
    <dsp:sp modelId="{F6F64DD3-C322-44D8-BC26-E0D9B53A6648}">
      <dsp:nvSpPr>
        <dsp:cNvPr id="0" name=""/>
        <dsp:cNvSpPr/>
      </dsp:nvSpPr>
      <dsp:spPr>
        <a:xfrm>
          <a:off x="5149654" y="0"/>
          <a:ext cx="1287140" cy="373542"/>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endParaRPr lang="es-ES" sz="1900" kern="1200" dirty="0"/>
        </a:p>
      </dsp:txBody>
      <dsp:txXfrm>
        <a:off x="5336425" y="0"/>
        <a:ext cx="913598" cy="373542"/>
      </dsp:txXfrm>
    </dsp:sp>
    <dsp:sp modelId="{56B2B12D-82CF-43BD-A28E-A29DD94AEBA2}">
      <dsp:nvSpPr>
        <dsp:cNvPr id="0" name=""/>
        <dsp:cNvSpPr/>
      </dsp:nvSpPr>
      <dsp:spPr>
        <a:xfrm>
          <a:off x="6179366" y="0"/>
          <a:ext cx="1287140" cy="373542"/>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endParaRPr lang="es-ES" sz="1900" kern="1200" dirty="0"/>
        </a:p>
      </dsp:txBody>
      <dsp:txXfrm>
        <a:off x="6366137" y="0"/>
        <a:ext cx="913598" cy="37354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322DB-3349-4D66-A354-DF3CA83B0E70}">
      <dsp:nvSpPr>
        <dsp:cNvPr id="0" name=""/>
        <dsp:cNvSpPr/>
      </dsp:nvSpPr>
      <dsp:spPr>
        <a:xfrm>
          <a:off x="1093" y="0"/>
          <a:ext cx="1287140" cy="402816"/>
        </a:xfrm>
        <a:prstGeom prst="homePlate">
          <a:avLst/>
        </a:prstGeom>
        <a:solidFill>
          <a:schemeClr val="tx2">
            <a:lumMod val="40000"/>
            <a:lumOff val="6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latin typeface="Times New Roman" pitchFamily="18" charset="0"/>
            <a:cs typeface="Times New Roman" pitchFamily="18" charset="0"/>
          </a:endParaRPr>
        </a:p>
      </dsp:txBody>
      <dsp:txXfrm>
        <a:off x="1093" y="0"/>
        <a:ext cx="1186436" cy="402816"/>
      </dsp:txXfrm>
    </dsp:sp>
    <dsp:sp modelId="{F2470A1E-F635-4447-BD58-3A925C08EE18}">
      <dsp:nvSpPr>
        <dsp:cNvPr id="0" name=""/>
        <dsp:cNvSpPr/>
      </dsp:nvSpPr>
      <dsp:spPr>
        <a:xfrm>
          <a:off x="1030805" y="0"/>
          <a:ext cx="1287140" cy="402816"/>
        </a:xfrm>
        <a:prstGeom prst="chevron">
          <a:avLst/>
        </a:prstGeom>
        <a:solidFill>
          <a:schemeClr val="tx2">
            <a:lumMod val="40000"/>
            <a:lumOff val="6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p>
      </dsp:txBody>
      <dsp:txXfrm>
        <a:off x="1232213" y="0"/>
        <a:ext cx="884324" cy="402816"/>
      </dsp:txXfrm>
    </dsp:sp>
    <dsp:sp modelId="{F3A1F2B0-275A-4FF5-AEBD-44DF6F505E77}">
      <dsp:nvSpPr>
        <dsp:cNvPr id="0" name=""/>
        <dsp:cNvSpPr/>
      </dsp:nvSpPr>
      <dsp:spPr>
        <a:xfrm>
          <a:off x="2060517" y="0"/>
          <a:ext cx="1287140" cy="402816"/>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s-ES" sz="1800" kern="1200" dirty="0"/>
            <a:t> </a:t>
          </a:r>
          <a:endParaRPr lang="es-ES" sz="1900" kern="1200" dirty="0">
            <a:latin typeface="Times New Roman" pitchFamily="18" charset="0"/>
            <a:cs typeface="Times New Roman" pitchFamily="18" charset="0"/>
          </a:endParaRPr>
        </a:p>
      </dsp:txBody>
      <dsp:txXfrm>
        <a:off x="2261925" y="0"/>
        <a:ext cx="884324" cy="402816"/>
      </dsp:txXfrm>
    </dsp:sp>
    <dsp:sp modelId="{5398BF63-6BB4-4914-A75B-A8BB1F77C2CD}">
      <dsp:nvSpPr>
        <dsp:cNvPr id="0" name=""/>
        <dsp:cNvSpPr/>
      </dsp:nvSpPr>
      <dsp:spPr>
        <a:xfrm>
          <a:off x="3090229" y="0"/>
          <a:ext cx="1287140" cy="402816"/>
        </a:xfrm>
        <a:prstGeom prst="chevron">
          <a:avLst/>
        </a:prstGeom>
        <a:solidFill>
          <a:schemeClr val="tx2"/>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es-ES" sz="2100" kern="1200" dirty="0">
              <a:latin typeface="Times New Roman" pitchFamily="18" charset="0"/>
              <a:cs typeface="Times New Roman" pitchFamily="18" charset="0"/>
            </a:rPr>
            <a:t>Paso 4</a:t>
          </a:r>
        </a:p>
      </dsp:txBody>
      <dsp:txXfrm>
        <a:off x="3291637" y="0"/>
        <a:ext cx="884324" cy="402816"/>
      </dsp:txXfrm>
    </dsp:sp>
    <dsp:sp modelId="{3897D69E-85E9-40FB-98CA-3BE17CD9C0E8}">
      <dsp:nvSpPr>
        <dsp:cNvPr id="0" name=""/>
        <dsp:cNvSpPr/>
      </dsp:nvSpPr>
      <dsp:spPr>
        <a:xfrm>
          <a:off x="4119942" y="0"/>
          <a:ext cx="1287140" cy="402816"/>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p>
      </dsp:txBody>
      <dsp:txXfrm>
        <a:off x="4321350" y="0"/>
        <a:ext cx="884324" cy="402816"/>
      </dsp:txXfrm>
    </dsp:sp>
    <dsp:sp modelId="{F6F64DD3-C322-44D8-BC26-E0D9B53A6648}">
      <dsp:nvSpPr>
        <dsp:cNvPr id="0" name=""/>
        <dsp:cNvSpPr/>
      </dsp:nvSpPr>
      <dsp:spPr>
        <a:xfrm>
          <a:off x="5149654" y="0"/>
          <a:ext cx="1287140" cy="402816"/>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p>
      </dsp:txBody>
      <dsp:txXfrm>
        <a:off x="5351062" y="0"/>
        <a:ext cx="884324" cy="402816"/>
      </dsp:txXfrm>
    </dsp:sp>
    <dsp:sp modelId="{56B2B12D-82CF-43BD-A28E-A29DD94AEBA2}">
      <dsp:nvSpPr>
        <dsp:cNvPr id="0" name=""/>
        <dsp:cNvSpPr/>
      </dsp:nvSpPr>
      <dsp:spPr>
        <a:xfrm>
          <a:off x="6179366" y="0"/>
          <a:ext cx="1287140" cy="402816"/>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p>
      </dsp:txBody>
      <dsp:txXfrm>
        <a:off x="6380774" y="0"/>
        <a:ext cx="884324" cy="40281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322DB-3349-4D66-A354-DF3CA83B0E70}">
      <dsp:nvSpPr>
        <dsp:cNvPr id="0" name=""/>
        <dsp:cNvSpPr/>
      </dsp:nvSpPr>
      <dsp:spPr>
        <a:xfrm>
          <a:off x="1093" y="0"/>
          <a:ext cx="1287140" cy="402816"/>
        </a:xfrm>
        <a:prstGeom prst="homePlate">
          <a:avLst/>
        </a:prstGeom>
        <a:solidFill>
          <a:schemeClr val="tx2">
            <a:lumMod val="40000"/>
            <a:lumOff val="6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latin typeface="Times New Roman" pitchFamily="18" charset="0"/>
            <a:cs typeface="Times New Roman" pitchFamily="18" charset="0"/>
          </a:endParaRPr>
        </a:p>
      </dsp:txBody>
      <dsp:txXfrm>
        <a:off x="1093" y="0"/>
        <a:ext cx="1186436" cy="402816"/>
      </dsp:txXfrm>
    </dsp:sp>
    <dsp:sp modelId="{F2470A1E-F635-4447-BD58-3A925C08EE18}">
      <dsp:nvSpPr>
        <dsp:cNvPr id="0" name=""/>
        <dsp:cNvSpPr/>
      </dsp:nvSpPr>
      <dsp:spPr>
        <a:xfrm>
          <a:off x="1030805" y="0"/>
          <a:ext cx="1287140" cy="402816"/>
        </a:xfrm>
        <a:prstGeom prst="chevron">
          <a:avLst/>
        </a:prstGeom>
        <a:solidFill>
          <a:schemeClr val="tx2">
            <a:lumMod val="40000"/>
            <a:lumOff val="6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p>
      </dsp:txBody>
      <dsp:txXfrm>
        <a:off x="1232213" y="0"/>
        <a:ext cx="884324" cy="402816"/>
      </dsp:txXfrm>
    </dsp:sp>
    <dsp:sp modelId="{F3A1F2B0-275A-4FF5-AEBD-44DF6F505E77}">
      <dsp:nvSpPr>
        <dsp:cNvPr id="0" name=""/>
        <dsp:cNvSpPr/>
      </dsp:nvSpPr>
      <dsp:spPr>
        <a:xfrm>
          <a:off x="2060517" y="0"/>
          <a:ext cx="1287140" cy="402816"/>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s-ES" sz="1800" kern="1200" dirty="0"/>
            <a:t> </a:t>
          </a:r>
          <a:endParaRPr lang="es-ES" sz="1900" kern="1200" dirty="0">
            <a:latin typeface="Times New Roman" pitchFamily="18" charset="0"/>
            <a:cs typeface="Times New Roman" pitchFamily="18" charset="0"/>
          </a:endParaRPr>
        </a:p>
      </dsp:txBody>
      <dsp:txXfrm>
        <a:off x="2261925" y="0"/>
        <a:ext cx="884324" cy="402816"/>
      </dsp:txXfrm>
    </dsp:sp>
    <dsp:sp modelId="{5398BF63-6BB4-4914-A75B-A8BB1F77C2CD}">
      <dsp:nvSpPr>
        <dsp:cNvPr id="0" name=""/>
        <dsp:cNvSpPr/>
      </dsp:nvSpPr>
      <dsp:spPr>
        <a:xfrm>
          <a:off x="3090229" y="0"/>
          <a:ext cx="1287140" cy="402816"/>
        </a:xfrm>
        <a:prstGeom prst="chevron">
          <a:avLst/>
        </a:prstGeom>
        <a:solidFill>
          <a:schemeClr val="tx2"/>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es-ES" sz="2100" kern="1200" dirty="0">
              <a:latin typeface="Times New Roman" pitchFamily="18" charset="0"/>
              <a:cs typeface="Times New Roman" pitchFamily="18" charset="0"/>
            </a:rPr>
            <a:t>Paso 4</a:t>
          </a:r>
        </a:p>
      </dsp:txBody>
      <dsp:txXfrm>
        <a:off x="3291637" y="0"/>
        <a:ext cx="884324" cy="402816"/>
      </dsp:txXfrm>
    </dsp:sp>
    <dsp:sp modelId="{3897D69E-85E9-40FB-98CA-3BE17CD9C0E8}">
      <dsp:nvSpPr>
        <dsp:cNvPr id="0" name=""/>
        <dsp:cNvSpPr/>
      </dsp:nvSpPr>
      <dsp:spPr>
        <a:xfrm>
          <a:off x="4119942" y="0"/>
          <a:ext cx="1287140" cy="402816"/>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p>
      </dsp:txBody>
      <dsp:txXfrm>
        <a:off x="4321350" y="0"/>
        <a:ext cx="884324" cy="402816"/>
      </dsp:txXfrm>
    </dsp:sp>
    <dsp:sp modelId="{F6F64DD3-C322-44D8-BC26-E0D9B53A6648}">
      <dsp:nvSpPr>
        <dsp:cNvPr id="0" name=""/>
        <dsp:cNvSpPr/>
      </dsp:nvSpPr>
      <dsp:spPr>
        <a:xfrm>
          <a:off x="5149654" y="0"/>
          <a:ext cx="1287140" cy="402816"/>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p>
      </dsp:txBody>
      <dsp:txXfrm>
        <a:off x="5351062" y="0"/>
        <a:ext cx="884324" cy="402816"/>
      </dsp:txXfrm>
    </dsp:sp>
    <dsp:sp modelId="{56B2B12D-82CF-43BD-A28E-A29DD94AEBA2}">
      <dsp:nvSpPr>
        <dsp:cNvPr id="0" name=""/>
        <dsp:cNvSpPr/>
      </dsp:nvSpPr>
      <dsp:spPr>
        <a:xfrm>
          <a:off x="6179366" y="0"/>
          <a:ext cx="1287140" cy="402816"/>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p>
      </dsp:txBody>
      <dsp:txXfrm>
        <a:off x="6380774" y="0"/>
        <a:ext cx="884324" cy="40281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322DB-3349-4D66-A354-DF3CA83B0E70}">
      <dsp:nvSpPr>
        <dsp:cNvPr id="0" name=""/>
        <dsp:cNvSpPr/>
      </dsp:nvSpPr>
      <dsp:spPr>
        <a:xfrm>
          <a:off x="1093" y="0"/>
          <a:ext cx="1287140" cy="402816"/>
        </a:xfrm>
        <a:prstGeom prst="homePlate">
          <a:avLst/>
        </a:prstGeom>
        <a:solidFill>
          <a:schemeClr val="tx2">
            <a:lumMod val="40000"/>
            <a:lumOff val="6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latin typeface="Times New Roman" pitchFamily="18" charset="0"/>
            <a:cs typeface="Times New Roman" pitchFamily="18" charset="0"/>
          </a:endParaRPr>
        </a:p>
      </dsp:txBody>
      <dsp:txXfrm>
        <a:off x="1093" y="0"/>
        <a:ext cx="1186436" cy="402816"/>
      </dsp:txXfrm>
    </dsp:sp>
    <dsp:sp modelId="{F2470A1E-F635-4447-BD58-3A925C08EE18}">
      <dsp:nvSpPr>
        <dsp:cNvPr id="0" name=""/>
        <dsp:cNvSpPr/>
      </dsp:nvSpPr>
      <dsp:spPr>
        <a:xfrm>
          <a:off x="1030805" y="0"/>
          <a:ext cx="1287140" cy="402816"/>
        </a:xfrm>
        <a:prstGeom prst="chevron">
          <a:avLst/>
        </a:prstGeom>
        <a:solidFill>
          <a:schemeClr val="tx2">
            <a:lumMod val="40000"/>
            <a:lumOff val="6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p>
      </dsp:txBody>
      <dsp:txXfrm>
        <a:off x="1232213" y="0"/>
        <a:ext cx="884324" cy="402816"/>
      </dsp:txXfrm>
    </dsp:sp>
    <dsp:sp modelId="{F3A1F2B0-275A-4FF5-AEBD-44DF6F505E77}">
      <dsp:nvSpPr>
        <dsp:cNvPr id="0" name=""/>
        <dsp:cNvSpPr/>
      </dsp:nvSpPr>
      <dsp:spPr>
        <a:xfrm>
          <a:off x="2060517" y="0"/>
          <a:ext cx="1287140" cy="402816"/>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s-ES" sz="1800" kern="1200" dirty="0"/>
            <a:t> </a:t>
          </a:r>
          <a:endParaRPr lang="es-ES" sz="1900" kern="1200" dirty="0">
            <a:latin typeface="Times New Roman" pitchFamily="18" charset="0"/>
            <a:cs typeface="Times New Roman" pitchFamily="18" charset="0"/>
          </a:endParaRPr>
        </a:p>
      </dsp:txBody>
      <dsp:txXfrm>
        <a:off x="2261925" y="0"/>
        <a:ext cx="884324" cy="402816"/>
      </dsp:txXfrm>
    </dsp:sp>
    <dsp:sp modelId="{5398BF63-6BB4-4914-A75B-A8BB1F77C2CD}">
      <dsp:nvSpPr>
        <dsp:cNvPr id="0" name=""/>
        <dsp:cNvSpPr/>
      </dsp:nvSpPr>
      <dsp:spPr>
        <a:xfrm>
          <a:off x="3090229" y="0"/>
          <a:ext cx="1287140" cy="402816"/>
        </a:xfrm>
        <a:prstGeom prst="chevron">
          <a:avLst/>
        </a:prstGeom>
        <a:solidFill>
          <a:schemeClr val="tx2"/>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es-ES" sz="2100" kern="1200" dirty="0">
              <a:latin typeface="Times New Roman" pitchFamily="18" charset="0"/>
              <a:cs typeface="Times New Roman" pitchFamily="18" charset="0"/>
            </a:rPr>
            <a:t>Paso 4</a:t>
          </a:r>
        </a:p>
      </dsp:txBody>
      <dsp:txXfrm>
        <a:off x="3291637" y="0"/>
        <a:ext cx="884324" cy="402816"/>
      </dsp:txXfrm>
    </dsp:sp>
    <dsp:sp modelId="{3897D69E-85E9-40FB-98CA-3BE17CD9C0E8}">
      <dsp:nvSpPr>
        <dsp:cNvPr id="0" name=""/>
        <dsp:cNvSpPr/>
      </dsp:nvSpPr>
      <dsp:spPr>
        <a:xfrm>
          <a:off x="4119942" y="0"/>
          <a:ext cx="1287140" cy="402816"/>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p>
      </dsp:txBody>
      <dsp:txXfrm>
        <a:off x="4321350" y="0"/>
        <a:ext cx="884324" cy="402816"/>
      </dsp:txXfrm>
    </dsp:sp>
    <dsp:sp modelId="{F6F64DD3-C322-44D8-BC26-E0D9B53A6648}">
      <dsp:nvSpPr>
        <dsp:cNvPr id="0" name=""/>
        <dsp:cNvSpPr/>
      </dsp:nvSpPr>
      <dsp:spPr>
        <a:xfrm>
          <a:off x="5149654" y="0"/>
          <a:ext cx="1287140" cy="402816"/>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p>
      </dsp:txBody>
      <dsp:txXfrm>
        <a:off x="5351062" y="0"/>
        <a:ext cx="884324" cy="402816"/>
      </dsp:txXfrm>
    </dsp:sp>
    <dsp:sp modelId="{56B2B12D-82CF-43BD-A28E-A29DD94AEBA2}">
      <dsp:nvSpPr>
        <dsp:cNvPr id="0" name=""/>
        <dsp:cNvSpPr/>
      </dsp:nvSpPr>
      <dsp:spPr>
        <a:xfrm>
          <a:off x="6179366" y="0"/>
          <a:ext cx="1287140" cy="402816"/>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p>
      </dsp:txBody>
      <dsp:txXfrm>
        <a:off x="6380774" y="0"/>
        <a:ext cx="884324" cy="40281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322DB-3349-4D66-A354-DF3CA83B0E70}">
      <dsp:nvSpPr>
        <dsp:cNvPr id="0" name=""/>
        <dsp:cNvSpPr/>
      </dsp:nvSpPr>
      <dsp:spPr>
        <a:xfrm>
          <a:off x="1093" y="0"/>
          <a:ext cx="1287140" cy="402816"/>
        </a:xfrm>
        <a:prstGeom prst="homePlate">
          <a:avLst/>
        </a:prstGeom>
        <a:solidFill>
          <a:schemeClr val="tx2">
            <a:lumMod val="40000"/>
            <a:lumOff val="6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latin typeface="Times New Roman" pitchFamily="18" charset="0"/>
            <a:cs typeface="Times New Roman" pitchFamily="18" charset="0"/>
          </a:endParaRPr>
        </a:p>
      </dsp:txBody>
      <dsp:txXfrm>
        <a:off x="1093" y="0"/>
        <a:ext cx="1186436" cy="402816"/>
      </dsp:txXfrm>
    </dsp:sp>
    <dsp:sp modelId="{F2470A1E-F635-4447-BD58-3A925C08EE18}">
      <dsp:nvSpPr>
        <dsp:cNvPr id="0" name=""/>
        <dsp:cNvSpPr/>
      </dsp:nvSpPr>
      <dsp:spPr>
        <a:xfrm>
          <a:off x="1030805" y="0"/>
          <a:ext cx="1287140" cy="402816"/>
        </a:xfrm>
        <a:prstGeom prst="chevron">
          <a:avLst/>
        </a:prstGeom>
        <a:solidFill>
          <a:schemeClr val="tx2">
            <a:lumMod val="40000"/>
            <a:lumOff val="6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p>
      </dsp:txBody>
      <dsp:txXfrm>
        <a:off x="1232213" y="0"/>
        <a:ext cx="884324" cy="402816"/>
      </dsp:txXfrm>
    </dsp:sp>
    <dsp:sp modelId="{F3A1F2B0-275A-4FF5-AEBD-44DF6F505E77}">
      <dsp:nvSpPr>
        <dsp:cNvPr id="0" name=""/>
        <dsp:cNvSpPr/>
      </dsp:nvSpPr>
      <dsp:spPr>
        <a:xfrm>
          <a:off x="2060517" y="0"/>
          <a:ext cx="1287140" cy="402816"/>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s-ES" sz="1800" kern="1200" dirty="0"/>
            <a:t> </a:t>
          </a:r>
          <a:endParaRPr lang="es-ES" sz="1900" kern="1200" dirty="0">
            <a:latin typeface="Times New Roman" pitchFamily="18" charset="0"/>
            <a:cs typeface="Times New Roman" pitchFamily="18" charset="0"/>
          </a:endParaRPr>
        </a:p>
      </dsp:txBody>
      <dsp:txXfrm>
        <a:off x="2261925" y="0"/>
        <a:ext cx="884324" cy="402816"/>
      </dsp:txXfrm>
    </dsp:sp>
    <dsp:sp modelId="{5398BF63-6BB4-4914-A75B-A8BB1F77C2CD}">
      <dsp:nvSpPr>
        <dsp:cNvPr id="0" name=""/>
        <dsp:cNvSpPr/>
      </dsp:nvSpPr>
      <dsp:spPr>
        <a:xfrm>
          <a:off x="3090229" y="0"/>
          <a:ext cx="1287140" cy="402816"/>
        </a:xfrm>
        <a:prstGeom prst="chevron">
          <a:avLst/>
        </a:prstGeom>
        <a:solidFill>
          <a:schemeClr val="tx2"/>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es-ES" sz="2100" kern="1200" dirty="0">
              <a:latin typeface="Times New Roman" pitchFamily="18" charset="0"/>
              <a:cs typeface="Times New Roman" pitchFamily="18" charset="0"/>
            </a:rPr>
            <a:t>Paso 4</a:t>
          </a:r>
        </a:p>
      </dsp:txBody>
      <dsp:txXfrm>
        <a:off x="3291637" y="0"/>
        <a:ext cx="884324" cy="402816"/>
      </dsp:txXfrm>
    </dsp:sp>
    <dsp:sp modelId="{3897D69E-85E9-40FB-98CA-3BE17CD9C0E8}">
      <dsp:nvSpPr>
        <dsp:cNvPr id="0" name=""/>
        <dsp:cNvSpPr/>
      </dsp:nvSpPr>
      <dsp:spPr>
        <a:xfrm>
          <a:off x="4119942" y="0"/>
          <a:ext cx="1287140" cy="402816"/>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p>
      </dsp:txBody>
      <dsp:txXfrm>
        <a:off x="4321350" y="0"/>
        <a:ext cx="884324" cy="402816"/>
      </dsp:txXfrm>
    </dsp:sp>
    <dsp:sp modelId="{F6F64DD3-C322-44D8-BC26-E0D9B53A6648}">
      <dsp:nvSpPr>
        <dsp:cNvPr id="0" name=""/>
        <dsp:cNvSpPr/>
      </dsp:nvSpPr>
      <dsp:spPr>
        <a:xfrm>
          <a:off x="5149654" y="0"/>
          <a:ext cx="1287140" cy="402816"/>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p>
      </dsp:txBody>
      <dsp:txXfrm>
        <a:off x="5351062" y="0"/>
        <a:ext cx="884324" cy="402816"/>
      </dsp:txXfrm>
    </dsp:sp>
    <dsp:sp modelId="{56B2B12D-82CF-43BD-A28E-A29DD94AEBA2}">
      <dsp:nvSpPr>
        <dsp:cNvPr id="0" name=""/>
        <dsp:cNvSpPr/>
      </dsp:nvSpPr>
      <dsp:spPr>
        <a:xfrm>
          <a:off x="6179366" y="0"/>
          <a:ext cx="1287140" cy="402816"/>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p>
      </dsp:txBody>
      <dsp:txXfrm>
        <a:off x="6380774" y="0"/>
        <a:ext cx="884324" cy="40281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322DB-3349-4D66-A354-DF3CA83B0E70}">
      <dsp:nvSpPr>
        <dsp:cNvPr id="0" name=""/>
        <dsp:cNvSpPr/>
      </dsp:nvSpPr>
      <dsp:spPr>
        <a:xfrm>
          <a:off x="47206" y="0"/>
          <a:ext cx="1287140" cy="402816"/>
        </a:xfrm>
        <a:prstGeom prst="homePlate">
          <a:avLst/>
        </a:prstGeom>
        <a:solidFill>
          <a:schemeClr val="tx2">
            <a:lumMod val="40000"/>
            <a:lumOff val="6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latin typeface="Times New Roman" pitchFamily="18" charset="0"/>
            <a:cs typeface="Times New Roman" pitchFamily="18" charset="0"/>
          </a:endParaRPr>
        </a:p>
      </dsp:txBody>
      <dsp:txXfrm>
        <a:off x="47206" y="0"/>
        <a:ext cx="1186436" cy="402816"/>
      </dsp:txXfrm>
    </dsp:sp>
    <dsp:sp modelId="{F2470A1E-F635-4447-BD58-3A925C08EE18}">
      <dsp:nvSpPr>
        <dsp:cNvPr id="0" name=""/>
        <dsp:cNvSpPr/>
      </dsp:nvSpPr>
      <dsp:spPr>
        <a:xfrm>
          <a:off x="1030805" y="0"/>
          <a:ext cx="1287140" cy="402816"/>
        </a:xfrm>
        <a:prstGeom prst="chevron">
          <a:avLst/>
        </a:prstGeom>
        <a:solidFill>
          <a:schemeClr val="tx2">
            <a:lumMod val="40000"/>
            <a:lumOff val="6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p>
      </dsp:txBody>
      <dsp:txXfrm>
        <a:off x="1232213" y="0"/>
        <a:ext cx="884324" cy="402816"/>
      </dsp:txXfrm>
    </dsp:sp>
    <dsp:sp modelId="{F3A1F2B0-275A-4FF5-AEBD-44DF6F505E77}">
      <dsp:nvSpPr>
        <dsp:cNvPr id="0" name=""/>
        <dsp:cNvSpPr/>
      </dsp:nvSpPr>
      <dsp:spPr>
        <a:xfrm>
          <a:off x="2060517" y="0"/>
          <a:ext cx="1287140" cy="402816"/>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s-ES" sz="1800" kern="1200" dirty="0"/>
            <a:t> </a:t>
          </a:r>
          <a:endParaRPr lang="es-ES" sz="1900" kern="1200" dirty="0">
            <a:latin typeface="Times New Roman" pitchFamily="18" charset="0"/>
            <a:cs typeface="Times New Roman" pitchFamily="18" charset="0"/>
          </a:endParaRPr>
        </a:p>
      </dsp:txBody>
      <dsp:txXfrm>
        <a:off x="2261925" y="0"/>
        <a:ext cx="884324" cy="402816"/>
      </dsp:txXfrm>
    </dsp:sp>
    <dsp:sp modelId="{5398BF63-6BB4-4914-A75B-A8BB1F77C2CD}">
      <dsp:nvSpPr>
        <dsp:cNvPr id="0" name=""/>
        <dsp:cNvSpPr/>
      </dsp:nvSpPr>
      <dsp:spPr>
        <a:xfrm>
          <a:off x="3090229" y="0"/>
          <a:ext cx="1287140" cy="402816"/>
        </a:xfrm>
        <a:prstGeom prst="chevron">
          <a:avLst/>
        </a:prstGeom>
        <a:solidFill>
          <a:schemeClr val="tx2"/>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es-ES" sz="2100" kern="1200" dirty="0">
              <a:latin typeface="Times New Roman" pitchFamily="18" charset="0"/>
              <a:cs typeface="Times New Roman" pitchFamily="18" charset="0"/>
            </a:rPr>
            <a:t>Paso 4</a:t>
          </a:r>
        </a:p>
      </dsp:txBody>
      <dsp:txXfrm>
        <a:off x="3291637" y="0"/>
        <a:ext cx="884324" cy="402816"/>
      </dsp:txXfrm>
    </dsp:sp>
    <dsp:sp modelId="{3897D69E-85E9-40FB-98CA-3BE17CD9C0E8}">
      <dsp:nvSpPr>
        <dsp:cNvPr id="0" name=""/>
        <dsp:cNvSpPr/>
      </dsp:nvSpPr>
      <dsp:spPr>
        <a:xfrm>
          <a:off x="4119942" y="0"/>
          <a:ext cx="1287140" cy="402816"/>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p>
      </dsp:txBody>
      <dsp:txXfrm>
        <a:off x="4321350" y="0"/>
        <a:ext cx="884324" cy="402816"/>
      </dsp:txXfrm>
    </dsp:sp>
    <dsp:sp modelId="{F6F64DD3-C322-44D8-BC26-E0D9B53A6648}">
      <dsp:nvSpPr>
        <dsp:cNvPr id="0" name=""/>
        <dsp:cNvSpPr/>
      </dsp:nvSpPr>
      <dsp:spPr>
        <a:xfrm>
          <a:off x="5149654" y="0"/>
          <a:ext cx="1287140" cy="402816"/>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p>
      </dsp:txBody>
      <dsp:txXfrm>
        <a:off x="5351062" y="0"/>
        <a:ext cx="884324" cy="402816"/>
      </dsp:txXfrm>
    </dsp:sp>
    <dsp:sp modelId="{56B2B12D-82CF-43BD-A28E-A29DD94AEBA2}">
      <dsp:nvSpPr>
        <dsp:cNvPr id="0" name=""/>
        <dsp:cNvSpPr/>
      </dsp:nvSpPr>
      <dsp:spPr>
        <a:xfrm>
          <a:off x="6179366" y="0"/>
          <a:ext cx="1287140" cy="402816"/>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p>
      </dsp:txBody>
      <dsp:txXfrm>
        <a:off x="6380774" y="0"/>
        <a:ext cx="884324" cy="40281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322DB-3349-4D66-A354-DF3CA83B0E70}">
      <dsp:nvSpPr>
        <dsp:cNvPr id="0" name=""/>
        <dsp:cNvSpPr/>
      </dsp:nvSpPr>
      <dsp:spPr>
        <a:xfrm>
          <a:off x="1093" y="0"/>
          <a:ext cx="1287140" cy="402816"/>
        </a:xfrm>
        <a:prstGeom prst="homePlate">
          <a:avLst/>
        </a:prstGeom>
        <a:solidFill>
          <a:schemeClr val="tx2">
            <a:lumMod val="40000"/>
            <a:lumOff val="6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latin typeface="Times New Roman" pitchFamily="18" charset="0"/>
            <a:cs typeface="Times New Roman" pitchFamily="18" charset="0"/>
          </a:endParaRPr>
        </a:p>
      </dsp:txBody>
      <dsp:txXfrm>
        <a:off x="1093" y="0"/>
        <a:ext cx="1186436" cy="402816"/>
      </dsp:txXfrm>
    </dsp:sp>
    <dsp:sp modelId="{F2470A1E-F635-4447-BD58-3A925C08EE18}">
      <dsp:nvSpPr>
        <dsp:cNvPr id="0" name=""/>
        <dsp:cNvSpPr/>
      </dsp:nvSpPr>
      <dsp:spPr>
        <a:xfrm>
          <a:off x="1030805" y="0"/>
          <a:ext cx="1287140" cy="402816"/>
        </a:xfrm>
        <a:prstGeom prst="chevron">
          <a:avLst/>
        </a:prstGeom>
        <a:solidFill>
          <a:schemeClr val="tx2">
            <a:lumMod val="40000"/>
            <a:lumOff val="6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p>
      </dsp:txBody>
      <dsp:txXfrm>
        <a:off x="1232213" y="0"/>
        <a:ext cx="884324" cy="402816"/>
      </dsp:txXfrm>
    </dsp:sp>
    <dsp:sp modelId="{F3A1F2B0-275A-4FF5-AEBD-44DF6F505E77}">
      <dsp:nvSpPr>
        <dsp:cNvPr id="0" name=""/>
        <dsp:cNvSpPr/>
      </dsp:nvSpPr>
      <dsp:spPr>
        <a:xfrm>
          <a:off x="2060517" y="0"/>
          <a:ext cx="1287140" cy="402816"/>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s-ES" sz="1800" kern="1200" dirty="0"/>
            <a:t> </a:t>
          </a:r>
          <a:endParaRPr lang="es-ES" sz="1900" kern="1200" dirty="0">
            <a:latin typeface="Times New Roman" pitchFamily="18" charset="0"/>
            <a:cs typeface="Times New Roman" pitchFamily="18" charset="0"/>
          </a:endParaRPr>
        </a:p>
      </dsp:txBody>
      <dsp:txXfrm>
        <a:off x="2261925" y="0"/>
        <a:ext cx="884324" cy="402816"/>
      </dsp:txXfrm>
    </dsp:sp>
    <dsp:sp modelId="{5398BF63-6BB4-4914-A75B-A8BB1F77C2CD}">
      <dsp:nvSpPr>
        <dsp:cNvPr id="0" name=""/>
        <dsp:cNvSpPr/>
      </dsp:nvSpPr>
      <dsp:spPr>
        <a:xfrm>
          <a:off x="3090229" y="0"/>
          <a:ext cx="1287140" cy="402816"/>
        </a:xfrm>
        <a:prstGeom prst="chevron">
          <a:avLst/>
        </a:prstGeom>
        <a:solidFill>
          <a:schemeClr val="tx2"/>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es-ES" sz="2100" kern="1200" dirty="0">
              <a:latin typeface="Times New Roman" pitchFamily="18" charset="0"/>
              <a:cs typeface="Times New Roman" pitchFamily="18" charset="0"/>
            </a:rPr>
            <a:t>Paso 4</a:t>
          </a:r>
        </a:p>
      </dsp:txBody>
      <dsp:txXfrm>
        <a:off x="3291637" y="0"/>
        <a:ext cx="884324" cy="402816"/>
      </dsp:txXfrm>
    </dsp:sp>
    <dsp:sp modelId="{3897D69E-85E9-40FB-98CA-3BE17CD9C0E8}">
      <dsp:nvSpPr>
        <dsp:cNvPr id="0" name=""/>
        <dsp:cNvSpPr/>
      </dsp:nvSpPr>
      <dsp:spPr>
        <a:xfrm>
          <a:off x="4119942" y="0"/>
          <a:ext cx="1287140" cy="402816"/>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p>
      </dsp:txBody>
      <dsp:txXfrm>
        <a:off x="4321350" y="0"/>
        <a:ext cx="884324" cy="402816"/>
      </dsp:txXfrm>
    </dsp:sp>
    <dsp:sp modelId="{F6F64DD3-C322-44D8-BC26-E0D9B53A6648}">
      <dsp:nvSpPr>
        <dsp:cNvPr id="0" name=""/>
        <dsp:cNvSpPr/>
      </dsp:nvSpPr>
      <dsp:spPr>
        <a:xfrm>
          <a:off x="5149654" y="0"/>
          <a:ext cx="1287140" cy="402816"/>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p>
      </dsp:txBody>
      <dsp:txXfrm>
        <a:off x="5351062" y="0"/>
        <a:ext cx="884324" cy="402816"/>
      </dsp:txXfrm>
    </dsp:sp>
    <dsp:sp modelId="{56B2B12D-82CF-43BD-A28E-A29DD94AEBA2}">
      <dsp:nvSpPr>
        <dsp:cNvPr id="0" name=""/>
        <dsp:cNvSpPr/>
      </dsp:nvSpPr>
      <dsp:spPr>
        <a:xfrm>
          <a:off x="6179366" y="0"/>
          <a:ext cx="1287140" cy="402816"/>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p>
      </dsp:txBody>
      <dsp:txXfrm>
        <a:off x="6380774" y="0"/>
        <a:ext cx="884324" cy="40281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322DB-3349-4D66-A354-DF3CA83B0E70}">
      <dsp:nvSpPr>
        <dsp:cNvPr id="0" name=""/>
        <dsp:cNvSpPr/>
      </dsp:nvSpPr>
      <dsp:spPr>
        <a:xfrm>
          <a:off x="1093" y="0"/>
          <a:ext cx="1287140" cy="402816"/>
        </a:xfrm>
        <a:prstGeom prst="homePlate">
          <a:avLst/>
        </a:prstGeom>
        <a:solidFill>
          <a:schemeClr val="tx2">
            <a:lumMod val="40000"/>
            <a:lumOff val="6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latin typeface="Times New Roman" pitchFamily="18" charset="0"/>
            <a:cs typeface="Times New Roman" pitchFamily="18" charset="0"/>
          </a:endParaRPr>
        </a:p>
      </dsp:txBody>
      <dsp:txXfrm>
        <a:off x="1093" y="0"/>
        <a:ext cx="1186436" cy="402816"/>
      </dsp:txXfrm>
    </dsp:sp>
    <dsp:sp modelId="{F2470A1E-F635-4447-BD58-3A925C08EE18}">
      <dsp:nvSpPr>
        <dsp:cNvPr id="0" name=""/>
        <dsp:cNvSpPr/>
      </dsp:nvSpPr>
      <dsp:spPr>
        <a:xfrm>
          <a:off x="1030805" y="0"/>
          <a:ext cx="1287140" cy="402816"/>
        </a:xfrm>
        <a:prstGeom prst="chevron">
          <a:avLst/>
        </a:prstGeom>
        <a:solidFill>
          <a:schemeClr val="tx2">
            <a:lumMod val="40000"/>
            <a:lumOff val="6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p>
      </dsp:txBody>
      <dsp:txXfrm>
        <a:off x="1232213" y="0"/>
        <a:ext cx="884324" cy="402816"/>
      </dsp:txXfrm>
    </dsp:sp>
    <dsp:sp modelId="{F3A1F2B0-275A-4FF5-AEBD-44DF6F505E77}">
      <dsp:nvSpPr>
        <dsp:cNvPr id="0" name=""/>
        <dsp:cNvSpPr/>
      </dsp:nvSpPr>
      <dsp:spPr>
        <a:xfrm>
          <a:off x="2060517" y="0"/>
          <a:ext cx="1287140" cy="402816"/>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s-ES" sz="1800" kern="1200" dirty="0"/>
            <a:t> </a:t>
          </a:r>
          <a:endParaRPr lang="es-ES" sz="1900" kern="1200" dirty="0">
            <a:latin typeface="Times New Roman" pitchFamily="18" charset="0"/>
            <a:cs typeface="Times New Roman" pitchFamily="18" charset="0"/>
          </a:endParaRPr>
        </a:p>
      </dsp:txBody>
      <dsp:txXfrm>
        <a:off x="2261925" y="0"/>
        <a:ext cx="884324" cy="402816"/>
      </dsp:txXfrm>
    </dsp:sp>
    <dsp:sp modelId="{5398BF63-6BB4-4914-A75B-A8BB1F77C2CD}">
      <dsp:nvSpPr>
        <dsp:cNvPr id="0" name=""/>
        <dsp:cNvSpPr/>
      </dsp:nvSpPr>
      <dsp:spPr>
        <a:xfrm>
          <a:off x="3090229" y="0"/>
          <a:ext cx="1287140" cy="402816"/>
        </a:xfrm>
        <a:prstGeom prst="chevron">
          <a:avLst/>
        </a:prstGeom>
        <a:solidFill>
          <a:schemeClr val="tx2"/>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es-ES" sz="2100" kern="1200" dirty="0">
              <a:latin typeface="Times New Roman" pitchFamily="18" charset="0"/>
              <a:cs typeface="Times New Roman" pitchFamily="18" charset="0"/>
            </a:rPr>
            <a:t>Paso 4</a:t>
          </a:r>
        </a:p>
      </dsp:txBody>
      <dsp:txXfrm>
        <a:off x="3291637" y="0"/>
        <a:ext cx="884324" cy="402816"/>
      </dsp:txXfrm>
    </dsp:sp>
    <dsp:sp modelId="{3897D69E-85E9-40FB-98CA-3BE17CD9C0E8}">
      <dsp:nvSpPr>
        <dsp:cNvPr id="0" name=""/>
        <dsp:cNvSpPr/>
      </dsp:nvSpPr>
      <dsp:spPr>
        <a:xfrm>
          <a:off x="4119942" y="0"/>
          <a:ext cx="1287140" cy="402816"/>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p>
      </dsp:txBody>
      <dsp:txXfrm>
        <a:off x="4321350" y="0"/>
        <a:ext cx="884324" cy="402816"/>
      </dsp:txXfrm>
    </dsp:sp>
    <dsp:sp modelId="{F6F64DD3-C322-44D8-BC26-E0D9B53A6648}">
      <dsp:nvSpPr>
        <dsp:cNvPr id="0" name=""/>
        <dsp:cNvSpPr/>
      </dsp:nvSpPr>
      <dsp:spPr>
        <a:xfrm>
          <a:off x="5149654" y="0"/>
          <a:ext cx="1287140" cy="402816"/>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p>
      </dsp:txBody>
      <dsp:txXfrm>
        <a:off x="5351062" y="0"/>
        <a:ext cx="884324" cy="402816"/>
      </dsp:txXfrm>
    </dsp:sp>
    <dsp:sp modelId="{56B2B12D-82CF-43BD-A28E-A29DD94AEBA2}">
      <dsp:nvSpPr>
        <dsp:cNvPr id="0" name=""/>
        <dsp:cNvSpPr/>
      </dsp:nvSpPr>
      <dsp:spPr>
        <a:xfrm>
          <a:off x="6179366" y="0"/>
          <a:ext cx="1287140" cy="402816"/>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p>
      </dsp:txBody>
      <dsp:txXfrm>
        <a:off x="6380774" y="0"/>
        <a:ext cx="884324" cy="40281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322DB-3349-4D66-A354-DF3CA83B0E70}">
      <dsp:nvSpPr>
        <dsp:cNvPr id="0" name=""/>
        <dsp:cNvSpPr/>
      </dsp:nvSpPr>
      <dsp:spPr>
        <a:xfrm>
          <a:off x="1093" y="0"/>
          <a:ext cx="1287140" cy="402816"/>
        </a:xfrm>
        <a:prstGeom prst="homePlate">
          <a:avLst/>
        </a:prstGeom>
        <a:solidFill>
          <a:schemeClr val="tx2">
            <a:lumMod val="40000"/>
            <a:lumOff val="6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latin typeface="Times New Roman" pitchFamily="18" charset="0"/>
            <a:cs typeface="Times New Roman" pitchFamily="18" charset="0"/>
          </a:endParaRPr>
        </a:p>
      </dsp:txBody>
      <dsp:txXfrm>
        <a:off x="1093" y="0"/>
        <a:ext cx="1186436" cy="402816"/>
      </dsp:txXfrm>
    </dsp:sp>
    <dsp:sp modelId="{F2470A1E-F635-4447-BD58-3A925C08EE18}">
      <dsp:nvSpPr>
        <dsp:cNvPr id="0" name=""/>
        <dsp:cNvSpPr/>
      </dsp:nvSpPr>
      <dsp:spPr>
        <a:xfrm>
          <a:off x="1030805" y="0"/>
          <a:ext cx="1287140" cy="402816"/>
        </a:xfrm>
        <a:prstGeom prst="chevron">
          <a:avLst/>
        </a:prstGeom>
        <a:solidFill>
          <a:schemeClr val="tx2">
            <a:lumMod val="40000"/>
            <a:lumOff val="6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p>
      </dsp:txBody>
      <dsp:txXfrm>
        <a:off x="1232213" y="0"/>
        <a:ext cx="884324" cy="402816"/>
      </dsp:txXfrm>
    </dsp:sp>
    <dsp:sp modelId="{F3A1F2B0-275A-4FF5-AEBD-44DF6F505E77}">
      <dsp:nvSpPr>
        <dsp:cNvPr id="0" name=""/>
        <dsp:cNvSpPr/>
      </dsp:nvSpPr>
      <dsp:spPr>
        <a:xfrm>
          <a:off x="2060517" y="0"/>
          <a:ext cx="1287140" cy="402816"/>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s-ES" sz="1800" kern="1200" dirty="0"/>
            <a:t> </a:t>
          </a:r>
          <a:endParaRPr lang="es-ES" sz="1900" kern="1200" dirty="0">
            <a:latin typeface="Times New Roman" pitchFamily="18" charset="0"/>
            <a:cs typeface="Times New Roman" pitchFamily="18" charset="0"/>
          </a:endParaRPr>
        </a:p>
      </dsp:txBody>
      <dsp:txXfrm>
        <a:off x="2261925" y="0"/>
        <a:ext cx="884324" cy="402816"/>
      </dsp:txXfrm>
    </dsp:sp>
    <dsp:sp modelId="{5398BF63-6BB4-4914-A75B-A8BB1F77C2CD}">
      <dsp:nvSpPr>
        <dsp:cNvPr id="0" name=""/>
        <dsp:cNvSpPr/>
      </dsp:nvSpPr>
      <dsp:spPr>
        <a:xfrm>
          <a:off x="3090229" y="0"/>
          <a:ext cx="1287140" cy="402816"/>
        </a:xfrm>
        <a:prstGeom prst="chevron">
          <a:avLst/>
        </a:prstGeom>
        <a:solidFill>
          <a:schemeClr val="tx2"/>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es-ES" sz="2100" kern="1200" dirty="0">
              <a:latin typeface="Times New Roman" pitchFamily="18" charset="0"/>
              <a:cs typeface="Times New Roman" pitchFamily="18" charset="0"/>
            </a:rPr>
            <a:t>Paso 4</a:t>
          </a:r>
        </a:p>
      </dsp:txBody>
      <dsp:txXfrm>
        <a:off x="3291637" y="0"/>
        <a:ext cx="884324" cy="402816"/>
      </dsp:txXfrm>
    </dsp:sp>
    <dsp:sp modelId="{3897D69E-85E9-40FB-98CA-3BE17CD9C0E8}">
      <dsp:nvSpPr>
        <dsp:cNvPr id="0" name=""/>
        <dsp:cNvSpPr/>
      </dsp:nvSpPr>
      <dsp:spPr>
        <a:xfrm>
          <a:off x="4119942" y="0"/>
          <a:ext cx="1287140" cy="402816"/>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p>
      </dsp:txBody>
      <dsp:txXfrm>
        <a:off x="4321350" y="0"/>
        <a:ext cx="884324" cy="402816"/>
      </dsp:txXfrm>
    </dsp:sp>
    <dsp:sp modelId="{F6F64DD3-C322-44D8-BC26-E0D9B53A6648}">
      <dsp:nvSpPr>
        <dsp:cNvPr id="0" name=""/>
        <dsp:cNvSpPr/>
      </dsp:nvSpPr>
      <dsp:spPr>
        <a:xfrm>
          <a:off x="5149654" y="0"/>
          <a:ext cx="1287140" cy="402816"/>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p>
      </dsp:txBody>
      <dsp:txXfrm>
        <a:off x="5351062" y="0"/>
        <a:ext cx="884324" cy="402816"/>
      </dsp:txXfrm>
    </dsp:sp>
    <dsp:sp modelId="{56B2B12D-82CF-43BD-A28E-A29DD94AEBA2}">
      <dsp:nvSpPr>
        <dsp:cNvPr id="0" name=""/>
        <dsp:cNvSpPr/>
      </dsp:nvSpPr>
      <dsp:spPr>
        <a:xfrm>
          <a:off x="6179366" y="0"/>
          <a:ext cx="1287140" cy="402816"/>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p>
      </dsp:txBody>
      <dsp:txXfrm>
        <a:off x="6380774" y="0"/>
        <a:ext cx="884324" cy="40281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322DB-3349-4D66-A354-DF3CA83B0E70}">
      <dsp:nvSpPr>
        <dsp:cNvPr id="0" name=""/>
        <dsp:cNvSpPr/>
      </dsp:nvSpPr>
      <dsp:spPr>
        <a:xfrm>
          <a:off x="1093" y="0"/>
          <a:ext cx="1287140" cy="402816"/>
        </a:xfrm>
        <a:prstGeom prst="homePlate">
          <a:avLst/>
        </a:prstGeom>
        <a:solidFill>
          <a:schemeClr val="tx2">
            <a:lumMod val="40000"/>
            <a:lumOff val="6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latin typeface="Times New Roman" pitchFamily="18" charset="0"/>
            <a:cs typeface="Times New Roman" pitchFamily="18" charset="0"/>
          </a:endParaRPr>
        </a:p>
      </dsp:txBody>
      <dsp:txXfrm>
        <a:off x="1093" y="0"/>
        <a:ext cx="1186436" cy="402816"/>
      </dsp:txXfrm>
    </dsp:sp>
    <dsp:sp modelId="{F2470A1E-F635-4447-BD58-3A925C08EE18}">
      <dsp:nvSpPr>
        <dsp:cNvPr id="0" name=""/>
        <dsp:cNvSpPr/>
      </dsp:nvSpPr>
      <dsp:spPr>
        <a:xfrm>
          <a:off x="1030805" y="0"/>
          <a:ext cx="1287140" cy="402816"/>
        </a:xfrm>
        <a:prstGeom prst="chevron">
          <a:avLst/>
        </a:prstGeom>
        <a:solidFill>
          <a:schemeClr val="tx2">
            <a:lumMod val="40000"/>
            <a:lumOff val="6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p>
      </dsp:txBody>
      <dsp:txXfrm>
        <a:off x="1232213" y="0"/>
        <a:ext cx="884324" cy="402816"/>
      </dsp:txXfrm>
    </dsp:sp>
    <dsp:sp modelId="{F3A1F2B0-275A-4FF5-AEBD-44DF6F505E77}">
      <dsp:nvSpPr>
        <dsp:cNvPr id="0" name=""/>
        <dsp:cNvSpPr/>
      </dsp:nvSpPr>
      <dsp:spPr>
        <a:xfrm>
          <a:off x="2060517" y="0"/>
          <a:ext cx="1287140" cy="402816"/>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s-ES" sz="1800" kern="1200" dirty="0"/>
            <a:t> </a:t>
          </a:r>
          <a:endParaRPr lang="es-ES" sz="1900" kern="1200" dirty="0">
            <a:latin typeface="Times New Roman" pitchFamily="18" charset="0"/>
            <a:cs typeface="Times New Roman" pitchFamily="18" charset="0"/>
          </a:endParaRPr>
        </a:p>
      </dsp:txBody>
      <dsp:txXfrm>
        <a:off x="2261925" y="0"/>
        <a:ext cx="884324" cy="402816"/>
      </dsp:txXfrm>
    </dsp:sp>
    <dsp:sp modelId="{5398BF63-6BB4-4914-A75B-A8BB1F77C2CD}">
      <dsp:nvSpPr>
        <dsp:cNvPr id="0" name=""/>
        <dsp:cNvSpPr/>
      </dsp:nvSpPr>
      <dsp:spPr>
        <a:xfrm>
          <a:off x="3090229" y="0"/>
          <a:ext cx="1287140" cy="402816"/>
        </a:xfrm>
        <a:prstGeom prst="chevron">
          <a:avLst/>
        </a:prstGeom>
        <a:solidFill>
          <a:schemeClr val="tx2"/>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es-ES" sz="2100" kern="1200" dirty="0">
              <a:latin typeface="Times New Roman" pitchFamily="18" charset="0"/>
              <a:cs typeface="Times New Roman" pitchFamily="18" charset="0"/>
            </a:rPr>
            <a:t>Paso 4</a:t>
          </a:r>
        </a:p>
      </dsp:txBody>
      <dsp:txXfrm>
        <a:off x="3291637" y="0"/>
        <a:ext cx="884324" cy="402816"/>
      </dsp:txXfrm>
    </dsp:sp>
    <dsp:sp modelId="{3897D69E-85E9-40FB-98CA-3BE17CD9C0E8}">
      <dsp:nvSpPr>
        <dsp:cNvPr id="0" name=""/>
        <dsp:cNvSpPr/>
      </dsp:nvSpPr>
      <dsp:spPr>
        <a:xfrm>
          <a:off x="4119942" y="0"/>
          <a:ext cx="1287140" cy="402816"/>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p>
      </dsp:txBody>
      <dsp:txXfrm>
        <a:off x="4321350" y="0"/>
        <a:ext cx="884324" cy="402816"/>
      </dsp:txXfrm>
    </dsp:sp>
    <dsp:sp modelId="{F6F64DD3-C322-44D8-BC26-E0D9B53A6648}">
      <dsp:nvSpPr>
        <dsp:cNvPr id="0" name=""/>
        <dsp:cNvSpPr/>
      </dsp:nvSpPr>
      <dsp:spPr>
        <a:xfrm>
          <a:off x="5149654" y="0"/>
          <a:ext cx="1287140" cy="402816"/>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p>
      </dsp:txBody>
      <dsp:txXfrm>
        <a:off x="5351062" y="0"/>
        <a:ext cx="884324" cy="402816"/>
      </dsp:txXfrm>
    </dsp:sp>
    <dsp:sp modelId="{56B2B12D-82CF-43BD-A28E-A29DD94AEBA2}">
      <dsp:nvSpPr>
        <dsp:cNvPr id="0" name=""/>
        <dsp:cNvSpPr/>
      </dsp:nvSpPr>
      <dsp:spPr>
        <a:xfrm>
          <a:off x="6179366" y="0"/>
          <a:ext cx="1287140" cy="402816"/>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p>
      </dsp:txBody>
      <dsp:txXfrm>
        <a:off x="6380774" y="0"/>
        <a:ext cx="884324" cy="4028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322DB-3349-4D66-A354-DF3CA83B0E70}">
      <dsp:nvSpPr>
        <dsp:cNvPr id="0" name=""/>
        <dsp:cNvSpPr/>
      </dsp:nvSpPr>
      <dsp:spPr>
        <a:xfrm>
          <a:off x="1060" y="0"/>
          <a:ext cx="1247737" cy="493503"/>
        </a:xfrm>
        <a:prstGeom prst="homePlat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Times New Roman" pitchFamily="18" charset="0"/>
              <a:cs typeface="Times New Roman" pitchFamily="18" charset="0"/>
            </a:rPr>
            <a:t>Paso 1</a:t>
          </a:r>
        </a:p>
      </dsp:txBody>
      <dsp:txXfrm>
        <a:off x="1060" y="0"/>
        <a:ext cx="1124361" cy="493503"/>
      </dsp:txXfrm>
    </dsp:sp>
    <dsp:sp modelId="{F2470A1E-F635-4447-BD58-3A925C08EE18}">
      <dsp:nvSpPr>
        <dsp:cNvPr id="0" name=""/>
        <dsp:cNvSpPr/>
      </dsp:nvSpPr>
      <dsp:spPr>
        <a:xfrm>
          <a:off x="999250" y="0"/>
          <a:ext cx="1247737" cy="493503"/>
        </a:xfrm>
        <a:prstGeom prst="chevron">
          <a:avLst/>
        </a:prstGeom>
        <a:solidFill>
          <a:schemeClr val="tx2">
            <a:lumMod val="40000"/>
            <a:lumOff val="6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66675" rIns="33338" bIns="66675" numCol="1" spcCol="1270" anchor="ctr" anchorCtr="0">
          <a:noAutofit/>
        </a:bodyPr>
        <a:lstStyle/>
        <a:p>
          <a:pPr marL="0" lvl="0" indent="0" algn="ctr" defTabSz="1111250">
            <a:lnSpc>
              <a:spcPct val="90000"/>
            </a:lnSpc>
            <a:spcBef>
              <a:spcPct val="0"/>
            </a:spcBef>
            <a:spcAft>
              <a:spcPct val="35000"/>
            </a:spcAft>
            <a:buNone/>
          </a:pPr>
          <a:endParaRPr lang="es-ES" sz="2500" kern="1200" dirty="0"/>
        </a:p>
      </dsp:txBody>
      <dsp:txXfrm>
        <a:off x="1246002" y="0"/>
        <a:ext cx="754234" cy="493503"/>
      </dsp:txXfrm>
    </dsp:sp>
    <dsp:sp modelId="{F3A1F2B0-275A-4FF5-AEBD-44DF6F505E77}">
      <dsp:nvSpPr>
        <dsp:cNvPr id="0" name=""/>
        <dsp:cNvSpPr/>
      </dsp:nvSpPr>
      <dsp:spPr>
        <a:xfrm>
          <a:off x="1997440" y="0"/>
          <a:ext cx="1247737" cy="493503"/>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66675" rIns="33338" bIns="66675" numCol="1" spcCol="1270" anchor="ctr" anchorCtr="0">
          <a:noAutofit/>
        </a:bodyPr>
        <a:lstStyle/>
        <a:p>
          <a:pPr marL="0" lvl="0" indent="0" algn="ctr" defTabSz="1111250">
            <a:lnSpc>
              <a:spcPct val="90000"/>
            </a:lnSpc>
            <a:spcBef>
              <a:spcPct val="0"/>
            </a:spcBef>
            <a:spcAft>
              <a:spcPct val="35000"/>
            </a:spcAft>
            <a:buNone/>
          </a:pPr>
          <a:r>
            <a:rPr lang="es-ES" sz="2500" kern="1200" dirty="0"/>
            <a:t> </a:t>
          </a:r>
        </a:p>
      </dsp:txBody>
      <dsp:txXfrm>
        <a:off x="2244192" y="0"/>
        <a:ext cx="754234" cy="493503"/>
      </dsp:txXfrm>
    </dsp:sp>
    <dsp:sp modelId="{5398BF63-6BB4-4914-A75B-A8BB1F77C2CD}">
      <dsp:nvSpPr>
        <dsp:cNvPr id="0" name=""/>
        <dsp:cNvSpPr/>
      </dsp:nvSpPr>
      <dsp:spPr>
        <a:xfrm>
          <a:off x="2995631" y="0"/>
          <a:ext cx="1247737" cy="493503"/>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66675" rIns="33338" bIns="66675" numCol="1" spcCol="1270" anchor="ctr" anchorCtr="0">
          <a:noAutofit/>
        </a:bodyPr>
        <a:lstStyle/>
        <a:p>
          <a:pPr marL="0" lvl="0" indent="0" algn="ctr" defTabSz="1111250">
            <a:lnSpc>
              <a:spcPct val="90000"/>
            </a:lnSpc>
            <a:spcBef>
              <a:spcPct val="0"/>
            </a:spcBef>
            <a:spcAft>
              <a:spcPct val="35000"/>
            </a:spcAft>
            <a:buNone/>
          </a:pPr>
          <a:endParaRPr lang="es-ES" sz="2500" kern="1200" dirty="0"/>
        </a:p>
      </dsp:txBody>
      <dsp:txXfrm>
        <a:off x="3242383" y="0"/>
        <a:ext cx="754234" cy="493503"/>
      </dsp:txXfrm>
    </dsp:sp>
    <dsp:sp modelId="{3897D69E-85E9-40FB-98CA-3BE17CD9C0E8}">
      <dsp:nvSpPr>
        <dsp:cNvPr id="0" name=""/>
        <dsp:cNvSpPr/>
      </dsp:nvSpPr>
      <dsp:spPr>
        <a:xfrm>
          <a:off x="3993821" y="0"/>
          <a:ext cx="1247737" cy="493503"/>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66675" rIns="33338" bIns="66675" numCol="1" spcCol="1270" anchor="ctr" anchorCtr="0">
          <a:noAutofit/>
        </a:bodyPr>
        <a:lstStyle/>
        <a:p>
          <a:pPr marL="0" lvl="0" indent="0" algn="ctr" defTabSz="1111250">
            <a:lnSpc>
              <a:spcPct val="90000"/>
            </a:lnSpc>
            <a:spcBef>
              <a:spcPct val="0"/>
            </a:spcBef>
            <a:spcAft>
              <a:spcPct val="35000"/>
            </a:spcAft>
            <a:buNone/>
          </a:pPr>
          <a:endParaRPr lang="es-ES" sz="2500" kern="1200" dirty="0"/>
        </a:p>
      </dsp:txBody>
      <dsp:txXfrm>
        <a:off x="4240573" y="0"/>
        <a:ext cx="754234" cy="493503"/>
      </dsp:txXfrm>
    </dsp:sp>
    <dsp:sp modelId="{F6F64DD3-C322-44D8-BC26-E0D9B53A6648}">
      <dsp:nvSpPr>
        <dsp:cNvPr id="0" name=""/>
        <dsp:cNvSpPr/>
      </dsp:nvSpPr>
      <dsp:spPr>
        <a:xfrm>
          <a:off x="4992011" y="0"/>
          <a:ext cx="1247737" cy="493503"/>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66675" rIns="33338" bIns="66675" numCol="1" spcCol="1270" anchor="ctr" anchorCtr="0">
          <a:noAutofit/>
        </a:bodyPr>
        <a:lstStyle/>
        <a:p>
          <a:pPr marL="0" lvl="0" indent="0" algn="ctr" defTabSz="1111250">
            <a:lnSpc>
              <a:spcPct val="90000"/>
            </a:lnSpc>
            <a:spcBef>
              <a:spcPct val="0"/>
            </a:spcBef>
            <a:spcAft>
              <a:spcPct val="35000"/>
            </a:spcAft>
            <a:buNone/>
          </a:pPr>
          <a:endParaRPr lang="es-ES" sz="2500" kern="1200" dirty="0"/>
        </a:p>
      </dsp:txBody>
      <dsp:txXfrm>
        <a:off x="5238763" y="0"/>
        <a:ext cx="754234" cy="493503"/>
      </dsp:txXfrm>
    </dsp:sp>
    <dsp:sp modelId="{56B2B12D-82CF-43BD-A28E-A29DD94AEBA2}">
      <dsp:nvSpPr>
        <dsp:cNvPr id="0" name=""/>
        <dsp:cNvSpPr/>
      </dsp:nvSpPr>
      <dsp:spPr>
        <a:xfrm>
          <a:off x="5990201" y="0"/>
          <a:ext cx="1247737" cy="493503"/>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66675" rIns="33338" bIns="66675" numCol="1" spcCol="1270" anchor="ctr" anchorCtr="0">
          <a:noAutofit/>
        </a:bodyPr>
        <a:lstStyle/>
        <a:p>
          <a:pPr marL="0" lvl="0" indent="0" algn="ctr" defTabSz="1111250">
            <a:lnSpc>
              <a:spcPct val="90000"/>
            </a:lnSpc>
            <a:spcBef>
              <a:spcPct val="0"/>
            </a:spcBef>
            <a:spcAft>
              <a:spcPct val="35000"/>
            </a:spcAft>
            <a:buNone/>
          </a:pPr>
          <a:endParaRPr lang="es-ES" sz="2500" kern="1200" dirty="0"/>
        </a:p>
      </dsp:txBody>
      <dsp:txXfrm>
        <a:off x="6236953" y="0"/>
        <a:ext cx="754234" cy="49350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322DB-3349-4D66-A354-DF3CA83B0E70}">
      <dsp:nvSpPr>
        <dsp:cNvPr id="0" name=""/>
        <dsp:cNvSpPr/>
      </dsp:nvSpPr>
      <dsp:spPr>
        <a:xfrm>
          <a:off x="1093" y="0"/>
          <a:ext cx="1287140" cy="402816"/>
        </a:xfrm>
        <a:prstGeom prst="homePlate">
          <a:avLst/>
        </a:prstGeom>
        <a:solidFill>
          <a:schemeClr val="tx2">
            <a:lumMod val="40000"/>
            <a:lumOff val="6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latin typeface="Times New Roman" pitchFamily="18" charset="0"/>
            <a:cs typeface="Times New Roman" pitchFamily="18" charset="0"/>
          </a:endParaRPr>
        </a:p>
      </dsp:txBody>
      <dsp:txXfrm>
        <a:off x="1093" y="0"/>
        <a:ext cx="1186436" cy="402816"/>
      </dsp:txXfrm>
    </dsp:sp>
    <dsp:sp modelId="{F2470A1E-F635-4447-BD58-3A925C08EE18}">
      <dsp:nvSpPr>
        <dsp:cNvPr id="0" name=""/>
        <dsp:cNvSpPr/>
      </dsp:nvSpPr>
      <dsp:spPr>
        <a:xfrm>
          <a:off x="1030805" y="0"/>
          <a:ext cx="1287140" cy="402816"/>
        </a:xfrm>
        <a:prstGeom prst="chevron">
          <a:avLst/>
        </a:prstGeom>
        <a:solidFill>
          <a:schemeClr val="tx2">
            <a:lumMod val="40000"/>
            <a:lumOff val="6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p>
      </dsp:txBody>
      <dsp:txXfrm>
        <a:off x="1232213" y="0"/>
        <a:ext cx="884324" cy="402816"/>
      </dsp:txXfrm>
    </dsp:sp>
    <dsp:sp modelId="{F3A1F2B0-275A-4FF5-AEBD-44DF6F505E77}">
      <dsp:nvSpPr>
        <dsp:cNvPr id="0" name=""/>
        <dsp:cNvSpPr/>
      </dsp:nvSpPr>
      <dsp:spPr>
        <a:xfrm>
          <a:off x="2060517" y="0"/>
          <a:ext cx="1287140" cy="402816"/>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s-ES" sz="1800" kern="1200" dirty="0"/>
            <a:t> </a:t>
          </a:r>
          <a:endParaRPr lang="es-ES" sz="1900" kern="1200" dirty="0">
            <a:latin typeface="Times New Roman" pitchFamily="18" charset="0"/>
            <a:cs typeface="Times New Roman" pitchFamily="18" charset="0"/>
          </a:endParaRPr>
        </a:p>
      </dsp:txBody>
      <dsp:txXfrm>
        <a:off x="2261925" y="0"/>
        <a:ext cx="884324" cy="402816"/>
      </dsp:txXfrm>
    </dsp:sp>
    <dsp:sp modelId="{5398BF63-6BB4-4914-A75B-A8BB1F77C2CD}">
      <dsp:nvSpPr>
        <dsp:cNvPr id="0" name=""/>
        <dsp:cNvSpPr/>
      </dsp:nvSpPr>
      <dsp:spPr>
        <a:xfrm>
          <a:off x="3090229" y="0"/>
          <a:ext cx="1287140" cy="402816"/>
        </a:xfrm>
        <a:prstGeom prst="chevron">
          <a:avLst/>
        </a:prstGeom>
        <a:solidFill>
          <a:schemeClr val="accent1">
            <a:lumMod val="60000"/>
            <a:lumOff val="4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endParaRPr lang="es-ES" sz="2100" kern="1200" dirty="0">
            <a:latin typeface="Times New Roman" pitchFamily="18" charset="0"/>
            <a:cs typeface="Times New Roman" pitchFamily="18" charset="0"/>
          </a:endParaRPr>
        </a:p>
      </dsp:txBody>
      <dsp:txXfrm>
        <a:off x="3291637" y="0"/>
        <a:ext cx="884324" cy="402816"/>
      </dsp:txXfrm>
    </dsp:sp>
    <dsp:sp modelId="{3897D69E-85E9-40FB-98CA-3BE17CD9C0E8}">
      <dsp:nvSpPr>
        <dsp:cNvPr id="0" name=""/>
        <dsp:cNvSpPr/>
      </dsp:nvSpPr>
      <dsp:spPr>
        <a:xfrm>
          <a:off x="4119942" y="0"/>
          <a:ext cx="1287140" cy="402816"/>
        </a:xfrm>
        <a:prstGeom prst="chevron">
          <a:avLst/>
        </a:prstGeom>
        <a:solidFill>
          <a:schemeClr val="tx2"/>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es-ES" sz="2100" kern="1200" dirty="0">
              <a:latin typeface="Times New Roman" pitchFamily="18" charset="0"/>
              <a:cs typeface="Times New Roman" pitchFamily="18" charset="0"/>
            </a:rPr>
            <a:t>Paso 5</a:t>
          </a:r>
        </a:p>
      </dsp:txBody>
      <dsp:txXfrm>
        <a:off x="4321350" y="0"/>
        <a:ext cx="884324" cy="402816"/>
      </dsp:txXfrm>
    </dsp:sp>
    <dsp:sp modelId="{F6F64DD3-C322-44D8-BC26-E0D9B53A6648}">
      <dsp:nvSpPr>
        <dsp:cNvPr id="0" name=""/>
        <dsp:cNvSpPr/>
      </dsp:nvSpPr>
      <dsp:spPr>
        <a:xfrm>
          <a:off x="5149654" y="0"/>
          <a:ext cx="1287140" cy="402816"/>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p>
      </dsp:txBody>
      <dsp:txXfrm>
        <a:off x="5351062" y="0"/>
        <a:ext cx="884324" cy="402816"/>
      </dsp:txXfrm>
    </dsp:sp>
    <dsp:sp modelId="{56B2B12D-82CF-43BD-A28E-A29DD94AEBA2}">
      <dsp:nvSpPr>
        <dsp:cNvPr id="0" name=""/>
        <dsp:cNvSpPr/>
      </dsp:nvSpPr>
      <dsp:spPr>
        <a:xfrm>
          <a:off x="6179366" y="0"/>
          <a:ext cx="1287140" cy="402816"/>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p>
      </dsp:txBody>
      <dsp:txXfrm>
        <a:off x="6380774" y="0"/>
        <a:ext cx="884324" cy="40281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322DB-3349-4D66-A354-DF3CA83B0E70}">
      <dsp:nvSpPr>
        <dsp:cNvPr id="0" name=""/>
        <dsp:cNvSpPr/>
      </dsp:nvSpPr>
      <dsp:spPr>
        <a:xfrm>
          <a:off x="1093" y="0"/>
          <a:ext cx="1287140" cy="402816"/>
        </a:xfrm>
        <a:prstGeom prst="homePlate">
          <a:avLst/>
        </a:prstGeom>
        <a:solidFill>
          <a:schemeClr val="tx2">
            <a:lumMod val="40000"/>
            <a:lumOff val="6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latin typeface="Times New Roman" pitchFamily="18" charset="0"/>
            <a:cs typeface="Times New Roman" pitchFamily="18" charset="0"/>
          </a:endParaRPr>
        </a:p>
      </dsp:txBody>
      <dsp:txXfrm>
        <a:off x="1093" y="0"/>
        <a:ext cx="1186436" cy="402816"/>
      </dsp:txXfrm>
    </dsp:sp>
    <dsp:sp modelId="{F2470A1E-F635-4447-BD58-3A925C08EE18}">
      <dsp:nvSpPr>
        <dsp:cNvPr id="0" name=""/>
        <dsp:cNvSpPr/>
      </dsp:nvSpPr>
      <dsp:spPr>
        <a:xfrm>
          <a:off x="1030805" y="0"/>
          <a:ext cx="1287140" cy="402816"/>
        </a:xfrm>
        <a:prstGeom prst="chevron">
          <a:avLst/>
        </a:prstGeom>
        <a:solidFill>
          <a:schemeClr val="tx2">
            <a:lumMod val="40000"/>
            <a:lumOff val="6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p>
      </dsp:txBody>
      <dsp:txXfrm>
        <a:off x="1232213" y="0"/>
        <a:ext cx="884324" cy="402816"/>
      </dsp:txXfrm>
    </dsp:sp>
    <dsp:sp modelId="{F3A1F2B0-275A-4FF5-AEBD-44DF6F505E77}">
      <dsp:nvSpPr>
        <dsp:cNvPr id="0" name=""/>
        <dsp:cNvSpPr/>
      </dsp:nvSpPr>
      <dsp:spPr>
        <a:xfrm>
          <a:off x="2060517" y="0"/>
          <a:ext cx="1287140" cy="402816"/>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s-ES" sz="1800" kern="1200" dirty="0"/>
            <a:t> </a:t>
          </a:r>
          <a:endParaRPr lang="es-ES" sz="1900" kern="1200" dirty="0">
            <a:latin typeface="Times New Roman" pitchFamily="18" charset="0"/>
            <a:cs typeface="Times New Roman" pitchFamily="18" charset="0"/>
          </a:endParaRPr>
        </a:p>
      </dsp:txBody>
      <dsp:txXfrm>
        <a:off x="2261925" y="0"/>
        <a:ext cx="884324" cy="402816"/>
      </dsp:txXfrm>
    </dsp:sp>
    <dsp:sp modelId="{5398BF63-6BB4-4914-A75B-A8BB1F77C2CD}">
      <dsp:nvSpPr>
        <dsp:cNvPr id="0" name=""/>
        <dsp:cNvSpPr/>
      </dsp:nvSpPr>
      <dsp:spPr>
        <a:xfrm>
          <a:off x="3090229" y="0"/>
          <a:ext cx="1287140" cy="402816"/>
        </a:xfrm>
        <a:prstGeom prst="chevron">
          <a:avLst/>
        </a:prstGeom>
        <a:solidFill>
          <a:schemeClr val="accent1">
            <a:lumMod val="60000"/>
            <a:lumOff val="4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endParaRPr lang="es-ES" sz="2100" kern="1200" dirty="0">
            <a:latin typeface="Times New Roman" pitchFamily="18" charset="0"/>
            <a:cs typeface="Times New Roman" pitchFamily="18" charset="0"/>
          </a:endParaRPr>
        </a:p>
      </dsp:txBody>
      <dsp:txXfrm>
        <a:off x="3291637" y="0"/>
        <a:ext cx="884324" cy="402816"/>
      </dsp:txXfrm>
    </dsp:sp>
    <dsp:sp modelId="{3897D69E-85E9-40FB-98CA-3BE17CD9C0E8}">
      <dsp:nvSpPr>
        <dsp:cNvPr id="0" name=""/>
        <dsp:cNvSpPr/>
      </dsp:nvSpPr>
      <dsp:spPr>
        <a:xfrm>
          <a:off x="4119942" y="0"/>
          <a:ext cx="1287140" cy="402816"/>
        </a:xfrm>
        <a:prstGeom prst="chevron">
          <a:avLst/>
        </a:prstGeom>
        <a:solidFill>
          <a:schemeClr val="tx2"/>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es-ES" sz="2100" kern="1200" dirty="0">
              <a:latin typeface="Times New Roman" pitchFamily="18" charset="0"/>
              <a:cs typeface="Times New Roman" pitchFamily="18" charset="0"/>
            </a:rPr>
            <a:t>Paso 5</a:t>
          </a:r>
        </a:p>
      </dsp:txBody>
      <dsp:txXfrm>
        <a:off x="4321350" y="0"/>
        <a:ext cx="884324" cy="402816"/>
      </dsp:txXfrm>
    </dsp:sp>
    <dsp:sp modelId="{F6F64DD3-C322-44D8-BC26-E0D9B53A6648}">
      <dsp:nvSpPr>
        <dsp:cNvPr id="0" name=""/>
        <dsp:cNvSpPr/>
      </dsp:nvSpPr>
      <dsp:spPr>
        <a:xfrm>
          <a:off x="5149654" y="0"/>
          <a:ext cx="1287140" cy="402816"/>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p>
      </dsp:txBody>
      <dsp:txXfrm>
        <a:off x="5351062" y="0"/>
        <a:ext cx="884324" cy="402816"/>
      </dsp:txXfrm>
    </dsp:sp>
    <dsp:sp modelId="{56B2B12D-82CF-43BD-A28E-A29DD94AEBA2}">
      <dsp:nvSpPr>
        <dsp:cNvPr id="0" name=""/>
        <dsp:cNvSpPr/>
      </dsp:nvSpPr>
      <dsp:spPr>
        <a:xfrm>
          <a:off x="6179366" y="0"/>
          <a:ext cx="1287140" cy="402816"/>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p>
      </dsp:txBody>
      <dsp:txXfrm>
        <a:off x="6380774" y="0"/>
        <a:ext cx="884324" cy="40281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322DB-3349-4D66-A354-DF3CA83B0E70}">
      <dsp:nvSpPr>
        <dsp:cNvPr id="0" name=""/>
        <dsp:cNvSpPr/>
      </dsp:nvSpPr>
      <dsp:spPr>
        <a:xfrm>
          <a:off x="1093" y="0"/>
          <a:ext cx="1287140" cy="402816"/>
        </a:xfrm>
        <a:prstGeom prst="homePlate">
          <a:avLst/>
        </a:prstGeom>
        <a:solidFill>
          <a:schemeClr val="tx2">
            <a:lumMod val="40000"/>
            <a:lumOff val="6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latin typeface="Times New Roman" pitchFamily="18" charset="0"/>
            <a:cs typeface="Times New Roman" pitchFamily="18" charset="0"/>
          </a:endParaRPr>
        </a:p>
      </dsp:txBody>
      <dsp:txXfrm>
        <a:off x="1093" y="0"/>
        <a:ext cx="1186436" cy="402816"/>
      </dsp:txXfrm>
    </dsp:sp>
    <dsp:sp modelId="{F2470A1E-F635-4447-BD58-3A925C08EE18}">
      <dsp:nvSpPr>
        <dsp:cNvPr id="0" name=""/>
        <dsp:cNvSpPr/>
      </dsp:nvSpPr>
      <dsp:spPr>
        <a:xfrm>
          <a:off x="1030805" y="0"/>
          <a:ext cx="1287140" cy="402816"/>
        </a:xfrm>
        <a:prstGeom prst="chevron">
          <a:avLst/>
        </a:prstGeom>
        <a:solidFill>
          <a:schemeClr val="tx2">
            <a:lumMod val="40000"/>
            <a:lumOff val="6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p>
      </dsp:txBody>
      <dsp:txXfrm>
        <a:off x="1232213" y="0"/>
        <a:ext cx="884324" cy="402816"/>
      </dsp:txXfrm>
    </dsp:sp>
    <dsp:sp modelId="{F3A1F2B0-275A-4FF5-AEBD-44DF6F505E77}">
      <dsp:nvSpPr>
        <dsp:cNvPr id="0" name=""/>
        <dsp:cNvSpPr/>
      </dsp:nvSpPr>
      <dsp:spPr>
        <a:xfrm>
          <a:off x="2060517" y="0"/>
          <a:ext cx="1287140" cy="402816"/>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s-ES" sz="1800" kern="1200" dirty="0"/>
            <a:t> </a:t>
          </a:r>
          <a:endParaRPr lang="es-ES" sz="1900" kern="1200" dirty="0">
            <a:latin typeface="Times New Roman" pitchFamily="18" charset="0"/>
            <a:cs typeface="Times New Roman" pitchFamily="18" charset="0"/>
          </a:endParaRPr>
        </a:p>
      </dsp:txBody>
      <dsp:txXfrm>
        <a:off x="2261925" y="0"/>
        <a:ext cx="884324" cy="402816"/>
      </dsp:txXfrm>
    </dsp:sp>
    <dsp:sp modelId="{5398BF63-6BB4-4914-A75B-A8BB1F77C2CD}">
      <dsp:nvSpPr>
        <dsp:cNvPr id="0" name=""/>
        <dsp:cNvSpPr/>
      </dsp:nvSpPr>
      <dsp:spPr>
        <a:xfrm>
          <a:off x="3090229" y="0"/>
          <a:ext cx="1287140" cy="402816"/>
        </a:xfrm>
        <a:prstGeom prst="chevron">
          <a:avLst/>
        </a:prstGeom>
        <a:solidFill>
          <a:schemeClr val="accent1">
            <a:lumMod val="60000"/>
            <a:lumOff val="4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endParaRPr lang="es-ES" sz="2100" kern="1200" dirty="0">
            <a:latin typeface="Times New Roman" pitchFamily="18" charset="0"/>
            <a:cs typeface="Times New Roman" pitchFamily="18" charset="0"/>
          </a:endParaRPr>
        </a:p>
      </dsp:txBody>
      <dsp:txXfrm>
        <a:off x="3291637" y="0"/>
        <a:ext cx="884324" cy="402816"/>
      </dsp:txXfrm>
    </dsp:sp>
    <dsp:sp modelId="{3897D69E-85E9-40FB-98CA-3BE17CD9C0E8}">
      <dsp:nvSpPr>
        <dsp:cNvPr id="0" name=""/>
        <dsp:cNvSpPr/>
      </dsp:nvSpPr>
      <dsp:spPr>
        <a:xfrm>
          <a:off x="4119942" y="0"/>
          <a:ext cx="1287140" cy="402816"/>
        </a:xfrm>
        <a:prstGeom prst="chevron">
          <a:avLst/>
        </a:prstGeom>
        <a:solidFill>
          <a:schemeClr val="tx2"/>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es-ES" sz="2100" kern="1200" dirty="0">
              <a:latin typeface="Times New Roman" pitchFamily="18" charset="0"/>
              <a:cs typeface="Times New Roman" pitchFamily="18" charset="0"/>
            </a:rPr>
            <a:t>Paso 5</a:t>
          </a:r>
        </a:p>
      </dsp:txBody>
      <dsp:txXfrm>
        <a:off x="4321350" y="0"/>
        <a:ext cx="884324" cy="402816"/>
      </dsp:txXfrm>
    </dsp:sp>
    <dsp:sp modelId="{F6F64DD3-C322-44D8-BC26-E0D9B53A6648}">
      <dsp:nvSpPr>
        <dsp:cNvPr id="0" name=""/>
        <dsp:cNvSpPr/>
      </dsp:nvSpPr>
      <dsp:spPr>
        <a:xfrm>
          <a:off x="5149654" y="0"/>
          <a:ext cx="1287140" cy="402816"/>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p>
      </dsp:txBody>
      <dsp:txXfrm>
        <a:off x="5351062" y="0"/>
        <a:ext cx="884324" cy="402816"/>
      </dsp:txXfrm>
    </dsp:sp>
    <dsp:sp modelId="{56B2B12D-82CF-43BD-A28E-A29DD94AEBA2}">
      <dsp:nvSpPr>
        <dsp:cNvPr id="0" name=""/>
        <dsp:cNvSpPr/>
      </dsp:nvSpPr>
      <dsp:spPr>
        <a:xfrm>
          <a:off x="6179366" y="0"/>
          <a:ext cx="1287140" cy="402816"/>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p>
      </dsp:txBody>
      <dsp:txXfrm>
        <a:off x="6380774" y="0"/>
        <a:ext cx="884324" cy="40281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322DB-3349-4D66-A354-DF3CA83B0E70}">
      <dsp:nvSpPr>
        <dsp:cNvPr id="0" name=""/>
        <dsp:cNvSpPr/>
      </dsp:nvSpPr>
      <dsp:spPr>
        <a:xfrm>
          <a:off x="1093" y="0"/>
          <a:ext cx="1287140" cy="402816"/>
        </a:xfrm>
        <a:prstGeom prst="homePlate">
          <a:avLst/>
        </a:prstGeom>
        <a:solidFill>
          <a:schemeClr val="tx2">
            <a:lumMod val="40000"/>
            <a:lumOff val="6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latin typeface="Times New Roman" pitchFamily="18" charset="0"/>
            <a:cs typeface="Times New Roman" pitchFamily="18" charset="0"/>
          </a:endParaRPr>
        </a:p>
      </dsp:txBody>
      <dsp:txXfrm>
        <a:off x="1093" y="0"/>
        <a:ext cx="1186436" cy="402816"/>
      </dsp:txXfrm>
    </dsp:sp>
    <dsp:sp modelId="{F2470A1E-F635-4447-BD58-3A925C08EE18}">
      <dsp:nvSpPr>
        <dsp:cNvPr id="0" name=""/>
        <dsp:cNvSpPr/>
      </dsp:nvSpPr>
      <dsp:spPr>
        <a:xfrm>
          <a:off x="1030805" y="0"/>
          <a:ext cx="1287140" cy="402816"/>
        </a:xfrm>
        <a:prstGeom prst="chevron">
          <a:avLst/>
        </a:prstGeom>
        <a:solidFill>
          <a:schemeClr val="tx2">
            <a:lumMod val="40000"/>
            <a:lumOff val="6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p>
      </dsp:txBody>
      <dsp:txXfrm>
        <a:off x="1232213" y="0"/>
        <a:ext cx="884324" cy="402816"/>
      </dsp:txXfrm>
    </dsp:sp>
    <dsp:sp modelId="{F3A1F2B0-275A-4FF5-AEBD-44DF6F505E77}">
      <dsp:nvSpPr>
        <dsp:cNvPr id="0" name=""/>
        <dsp:cNvSpPr/>
      </dsp:nvSpPr>
      <dsp:spPr>
        <a:xfrm>
          <a:off x="2060517" y="0"/>
          <a:ext cx="1287140" cy="402816"/>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s-ES" sz="1800" kern="1200" dirty="0"/>
            <a:t> </a:t>
          </a:r>
          <a:endParaRPr lang="es-ES" sz="1900" kern="1200" dirty="0">
            <a:latin typeface="Times New Roman" pitchFamily="18" charset="0"/>
            <a:cs typeface="Times New Roman" pitchFamily="18" charset="0"/>
          </a:endParaRPr>
        </a:p>
      </dsp:txBody>
      <dsp:txXfrm>
        <a:off x="2261925" y="0"/>
        <a:ext cx="884324" cy="402816"/>
      </dsp:txXfrm>
    </dsp:sp>
    <dsp:sp modelId="{5398BF63-6BB4-4914-A75B-A8BB1F77C2CD}">
      <dsp:nvSpPr>
        <dsp:cNvPr id="0" name=""/>
        <dsp:cNvSpPr/>
      </dsp:nvSpPr>
      <dsp:spPr>
        <a:xfrm>
          <a:off x="3090229" y="0"/>
          <a:ext cx="1287140" cy="402816"/>
        </a:xfrm>
        <a:prstGeom prst="chevron">
          <a:avLst/>
        </a:prstGeom>
        <a:solidFill>
          <a:schemeClr val="accent1">
            <a:lumMod val="60000"/>
            <a:lumOff val="4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endParaRPr lang="es-ES" sz="2100" kern="1200" dirty="0">
            <a:latin typeface="Times New Roman" pitchFamily="18" charset="0"/>
            <a:cs typeface="Times New Roman" pitchFamily="18" charset="0"/>
          </a:endParaRPr>
        </a:p>
      </dsp:txBody>
      <dsp:txXfrm>
        <a:off x="3291637" y="0"/>
        <a:ext cx="884324" cy="402816"/>
      </dsp:txXfrm>
    </dsp:sp>
    <dsp:sp modelId="{3897D69E-85E9-40FB-98CA-3BE17CD9C0E8}">
      <dsp:nvSpPr>
        <dsp:cNvPr id="0" name=""/>
        <dsp:cNvSpPr/>
      </dsp:nvSpPr>
      <dsp:spPr>
        <a:xfrm>
          <a:off x="4119942" y="0"/>
          <a:ext cx="1287140" cy="402816"/>
        </a:xfrm>
        <a:prstGeom prst="chevron">
          <a:avLst/>
        </a:prstGeom>
        <a:solidFill>
          <a:schemeClr val="tx2"/>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es-ES" sz="2100" kern="1200" dirty="0">
              <a:latin typeface="Times New Roman" pitchFamily="18" charset="0"/>
              <a:cs typeface="Times New Roman" pitchFamily="18" charset="0"/>
            </a:rPr>
            <a:t>Paso 5</a:t>
          </a:r>
        </a:p>
      </dsp:txBody>
      <dsp:txXfrm>
        <a:off x="4321350" y="0"/>
        <a:ext cx="884324" cy="402816"/>
      </dsp:txXfrm>
    </dsp:sp>
    <dsp:sp modelId="{F6F64DD3-C322-44D8-BC26-E0D9B53A6648}">
      <dsp:nvSpPr>
        <dsp:cNvPr id="0" name=""/>
        <dsp:cNvSpPr/>
      </dsp:nvSpPr>
      <dsp:spPr>
        <a:xfrm>
          <a:off x="5149654" y="0"/>
          <a:ext cx="1287140" cy="402816"/>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p>
      </dsp:txBody>
      <dsp:txXfrm>
        <a:off x="5351062" y="0"/>
        <a:ext cx="884324" cy="402816"/>
      </dsp:txXfrm>
    </dsp:sp>
    <dsp:sp modelId="{56B2B12D-82CF-43BD-A28E-A29DD94AEBA2}">
      <dsp:nvSpPr>
        <dsp:cNvPr id="0" name=""/>
        <dsp:cNvSpPr/>
      </dsp:nvSpPr>
      <dsp:spPr>
        <a:xfrm>
          <a:off x="6179366" y="0"/>
          <a:ext cx="1287140" cy="402816"/>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p>
      </dsp:txBody>
      <dsp:txXfrm>
        <a:off x="6380774" y="0"/>
        <a:ext cx="884324" cy="40281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322DB-3349-4D66-A354-DF3CA83B0E70}">
      <dsp:nvSpPr>
        <dsp:cNvPr id="0" name=""/>
        <dsp:cNvSpPr/>
      </dsp:nvSpPr>
      <dsp:spPr>
        <a:xfrm>
          <a:off x="1093" y="0"/>
          <a:ext cx="1287140" cy="402816"/>
        </a:xfrm>
        <a:prstGeom prst="homePlate">
          <a:avLst/>
        </a:prstGeom>
        <a:solidFill>
          <a:schemeClr val="tx2">
            <a:lumMod val="40000"/>
            <a:lumOff val="6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latin typeface="Times New Roman" pitchFamily="18" charset="0"/>
            <a:cs typeface="Times New Roman" pitchFamily="18" charset="0"/>
          </a:endParaRPr>
        </a:p>
      </dsp:txBody>
      <dsp:txXfrm>
        <a:off x="1093" y="0"/>
        <a:ext cx="1186436" cy="402816"/>
      </dsp:txXfrm>
    </dsp:sp>
    <dsp:sp modelId="{F2470A1E-F635-4447-BD58-3A925C08EE18}">
      <dsp:nvSpPr>
        <dsp:cNvPr id="0" name=""/>
        <dsp:cNvSpPr/>
      </dsp:nvSpPr>
      <dsp:spPr>
        <a:xfrm>
          <a:off x="1030805" y="0"/>
          <a:ext cx="1287140" cy="402816"/>
        </a:xfrm>
        <a:prstGeom prst="chevron">
          <a:avLst/>
        </a:prstGeom>
        <a:solidFill>
          <a:schemeClr val="tx2">
            <a:lumMod val="40000"/>
            <a:lumOff val="6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p>
      </dsp:txBody>
      <dsp:txXfrm>
        <a:off x="1232213" y="0"/>
        <a:ext cx="884324" cy="402816"/>
      </dsp:txXfrm>
    </dsp:sp>
    <dsp:sp modelId="{F3A1F2B0-275A-4FF5-AEBD-44DF6F505E77}">
      <dsp:nvSpPr>
        <dsp:cNvPr id="0" name=""/>
        <dsp:cNvSpPr/>
      </dsp:nvSpPr>
      <dsp:spPr>
        <a:xfrm>
          <a:off x="2060517" y="0"/>
          <a:ext cx="1287140" cy="402816"/>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s-ES" sz="1800" kern="1200" dirty="0"/>
            <a:t> </a:t>
          </a:r>
          <a:endParaRPr lang="es-ES" sz="1900" kern="1200" dirty="0">
            <a:latin typeface="Times New Roman" pitchFamily="18" charset="0"/>
            <a:cs typeface="Times New Roman" pitchFamily="18" charset="0"/>
          </a:endParaRPr>
        </a:p>
      </dsp:txBody>
      <dsp:txXfrm>
        <a:off x="2261925" y="0"/>
        <a:ext cx="884324" cy="402816"/>
      </dsp:txXfrm>
    </dsp:sp>
    <dsp:sp modelId="{5398BF63-6BB4-4914-A75B-A8BB1F77C2CD}">
      <dsp:nvSpPr>
        <dsp:cNvPr id="0" name=""/>
        <dsp:cNvSpPr/>
      </dsp:nvSpPr>
      <dsp:spPr>
        <a:xfrm>
          <a:off x="3090229" y="0"/>
          <a:ext cx="1287140" cy="402816"/>
        </a:xfrm>
        <a:prstGeom prst="chevron">
          <a:avLst/>
        </a:prstGeom>
        <a:solidFill>
          <a:schemeClr val="accent1">
            <a:lumMod val="60000"/>
            <a:lumOff val="4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endParaRPr lang="es-ES" sz="2100" kern="1200" dirty="0">
            <a:latin typeface="Times New Roman" pitchFamily="18" charset="0"/>
            <a:cs typeface="Times New Roman" pitchFamily="18" charset="0"/>
          </a:endParaRPr>
        </a:p>
      </dsp:txBody>
      <dsp:txXfrm>
        <a:off x="3291637" y="0"/>
        <a:ext cx="884324" cy="402816"/>
      </dsp:txXfrm>
    </dsp:sp>
    <dsp:sp modelId="{3897D69E-85E9-40FB-98CA-3BE17CD9C0E8}">
      <dsp:nvSpPr>
        <dsp:cNvPr id="0" name=""/>
        <dsp:cNvSpPr/>
      </dsp:nvSpPr>
      <dsp:spPr>
        <a:xfrm>
          <a:off x="4119942" y="0"/>
          <a:ext cx="1287140" cy="402816"/>
        </a:xfrm>
        <a:prstGeom prst="chevron">
          <a:avLst/>
        </a:prstGeom>
        <a:solidFill>
          <a:schemeClr val="tx2"/>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es-ES" sz="2100" kern="1200" dirty="0">
              <a:latin typeface="Times New Roman" pitchFamily="18" charset="0"/>
              <a:cs typeface="Times New Roman" pitchFamily="18" charset="0"/>
            </a:rPr>
            <a:t>Paso 5</a:t>
          </a:r>
        </a:p>
      </dsp:txBody>
      <dsp:txXfrm>
        <a:off x="4321350" y="0"/>
        <a:ext cx="884324" cy="402816"/>
      </dsp:txXfrm>
    </dsp:sp>
    <dsp:sp modelId="{F6F64DD3-C322-44D8-BC26-E0D9B53A6648}">
      <dsp:nvSpPr>
        <dsp:cNvPr id="0" name=""/>
        <dsp:cNvSpPr/>
      </dsp:nvSpPr>
      <dsp:spPr>
        <a:xfrm>
          <a:off x="5149654" y="0"/>
          <a:ext cx="1287140" cy="402816"/>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p>
      </dsp:txBody>
      <dsp:txXfrm>
        <a:off x="5351062" y="0"/>
        <a:ext cx="884324" cy="402816"/>
      </dsp:txXfrm>
    </dsp:sp>
    <dsp:sp modelId="{56B2B12D-82CF-43BD-A28E-A29DD94AEBA2}">
      <dsp:nvSpPr>
        <dsp:cNvPr id="0" name=""/>
        <dsp:cNvSpPr/>
      </dsp:nvSpPr>
      <dsp:spPr>
        <a:xfrm>
          <a:off x="6179366" y="0"/>
          <a:ext cx="1287140" cy="402816"/>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p>
      </dsp:txBody>
      <dsp:txXfrm>
        <a:off x="6380774" y="0"/>
        <a:ext cx="884324" cy="40281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322DB-3349-4D66-A354-DF3CA83B0E70}">
      <dsp:nvSpPr>
        <dsp:cNvPr id="0" name=""/>
        <dsp:cNvSpPr/>
      </dsp:nvSpPr>
      <dsp:spPr>
        <a:xfrm>
          <a:off x="1093" y="0"/>
          <a:ext cx="1287140" cy="402816"/>
        </a:xfrm>
        <a:prstGeom prst="homePlate">
          <a:avLst/>
        </a:prstGeom>
        <a:solidFill>
          <a:schemeClr val="tx2">
            <a:lumMod val="40000"/>
            <a:lumOff val="6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latin typeface="Times New Roman" pitchFamily="18" charset="0"/>
            <a:cs typeface="Times New Roman" pitchFamily="18" charset="0"/>
          </a:endParaRPr>
        </a:p>
      </dsp:txBody>
      <dsp:txXfrm>
        <a:off x="1093" y="0"/>
        <a:ext cx="1186436" cy="402816"/>
      </dsp:txXfrm>
    </dsp:sp>
    <dsp:sp modelId="{F2470A1E-F635-4447-BD58-3A925C08EE18}">
      <dsp:nvSpPr>
        <dsp:cNvPr id="0" name=""/>
        <dsp:cNvSpPr/>
      </dsp:nvSpPr>
      <dsp:spPr>
        <a:xfrm>
          <a:off x="1030805" y="0"/>
          <a:ext cx="1287140" cy="402816"/>
        </a:xfrm>
        <a:prstGeom prst="chevron">
          <a:avLst/>
        </a:prstGeom>
        <a:solidFill>
          <a:schemeClr val="tx2">
            <a:lumMod val="40000"/>
            <a:lumOff val="6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p>
      </dsp:txBody>
      <dsp:txXfrm>
        <a:off x="1232213" y="0"/>
        <a:ext cx="884324" cy="402816"/>
      </dsp:txXfrm>
    </dsp:sp>
    <dsp:sp modelId="{F3A1F2B0-275A-4FF5-AEBD-44DF6F505E77}">
      <dsp:nvSpPr>
        <dsp:cNvPr id="0" name=""/>
        <dsp:cNvSpPr/>
      </dsp:nvSpPr>
      <dsp:spPr>
        <a:xfrm>
          <a:off x="2060517" y="0"/>
          <a:ext cx="1287140" cy="402816"/>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s-ES" sz="1800" kern="1200" dirty="0"/>
            <a:t> </a:t>
          </a:r>
          <a:endParaRPr lang="es-ES" sz="1900" kern="1200" dirty="0">
            <a:latin typeface="Times New Roman" pitchFamily="18" charset="0"/>
            <a:cs typeface="Times New Roman" pitchFamily="18" charset="0"/>
          </a:endParaRPr>
        </a:p>
      </dsp:txBody>
      <dsp:txXfrm>
        <a:off x="2261925" y="0"/>
        <a:ext cx="884324" cy="402816"/>
      </dsp:txXfrm>
    </dsp:sp>
    <dsp:sp modelId="{5398BF63-6BB4-4914-A75B-A8BB1F77C2CD}">
      <dsp:nvSpPr>
        <dsp:cNvPr id="0" name=""/>
        <dsp:cNvSpPr/>
      </dsp:nvSpPr>
      <dsp:spPr>
        <a:xfrm>
          <a:off x="3090229" y="0"/>
          <a:ext cx="1287140" cy="402816"/>
        </a:xfrm>
        <a:prstGeom prst="chevron">
          <a:avLst/>
        </a:prstGeom>
        <a:solidFill>
          <a:schemeClr val="accent1">
            <a:lumMod val="60000"/>
            <a:lumOff val="4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endParaRPr lang="es-ES" sz="2100" kern="1200" dirty="0">
            <a:latin typeface="Times New Roman" pitchFamily="18" charset="0"/>
            <a:cs typeface="Times New Roman" pitchFamily="18" charset="0"/>
          </a:endParaRPr>
        </a:p>
      </dsp:txBody>
      <dsp:txXfrm>
        <a:off x="3291637" y="0"/>
        <a:ext cx="884324" cy="402816"/>
      </dsp:txXfrm>
    </dsp:sp>
    <dsp:sp modelId="{3897D69E-85E9-40FB-98CA-3BE17CD9C0E8}">
      <dsp:nvSpPr>
        <dsp:cNvPr id="0" name=""/>
        <dsp:cNvSpPr/>
      </dsp:nvSpPr>
      <dsp:spPr>
        <a:xfrm>
          <a:off x="4119942" y="0"/>
          <a:ext cx="1287140" cy="402816"/>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endParaRPr lang="es-ES" sz="2100" kern="1200" dirty="0">
            <a:latin typeface="Times New Roman" pitchFamily="18" charset="0"/>
            <a:cs typeface="Times New Roman" pitchFamily="18" charset="0"/>
          </a:endParaRPr>
        </a:p>
      </dsp:txBody>
      <dsp:txXfrm>
        <a:off x="4321350" y="0"/>
        <a:ext cx="884324" cy="402816"/>
      </dsp:txXfrm>
    </dsp:sp>
    <dsp:sp modelId="{F6F64DD3-C322-44D8-BC26-E0D9B53A6648}">
      <dsp:nvSpPr>
        <dsp:cNvPr id="0" name=""/>
        <dsp:cNvSpPr/>
      </dsp:nvSpPr>
      <dsp:spPr>
        <a:xfrm>
          <a:off x="5149654" y="0"/>
          <a:ext cx="1287140" cy="402816"/>
        </a:xfrm>
        <a:prstGeom prst="chevron">
          <a:avLst/>
        </a:prstGeom>
        <a:solidFill>
          <a:schemeClr val="tx2"/>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es-ES" sz="2100" kern="1200" dirty="0">
              <a:latin typeface="Times New Roman" pitchFamily="18" charset="0"/>
              <a:cs typeface="Times New Roman" pitchFamily="18" charset="0"/>
            </a:rPr>
            <a:t>Paso 6</a:t>
          </a:r>
        </a:p>
      </dsp:txBody>
      <dsp:txXfrm>
        <a:off x="5351062" y="0"/>
        <a:ext cx="884324" cy="402816"/>
      </dsp:txXfrm>
    </dsp:sp>
    <dsp:sp modelId="{56B2B12D-82CF-43BD-A28E-A29DD94AEBA2}">
      <dsp:nvSpPr>
        <dsp:cNvPr id="0" name=""/>
        <dsp:cNvSpPr/>
      </dsp:nvSpPr>
      <dsp:spPr>
        <a:xfrm>
          <a:off x="6179366" y="0"/>
          <a:ext cx="1287140" cy="402816"/>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p>
      </dsp:txBody>
      <dsp:txXfrm>
        <a:off x="6380774" y="0"/>
        <a:ext cx="884324" cy="402816"/>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322DB-3349-4D66-A354-DF3CA83B0E70}">
      <dsp:nvSpPr>
        <dsp:cNvPr id="0" name=""/>
        <dsp:cNvSpPr/>
      </dsp:nvSpPr>
      <dsp:spPr>
        <a:xfrm>
          <a:off x="1093" y="0"/>
          <a:ext cx="1287140" cy="402816"/>
        </a:xfrm>
        <a:prstGeom prst="homePlate">
          <a:avLst/>
        </a:prstGeom>
        <a:solidFill>
          <a:schemeClr val="tx2">
            <a:lumMod val="40000"/>
            <a:lumOff val="6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latin typeface="Times New Roman" pitchFamily="18" charset="0"/>
            <a:cs typeface="Times New Roman" pitchFamily="18" charset="0"/>
          </a:endParaRPr>
        </a:p>
      </dsp:txBody>
      <dsp:txXfrm>
        <a:off x="1093" y="0"/>
        <a:ext cx="1186436" cy="402816"/>
      </dsp:txXfrm>
    </dsp:sp>
    <dsp:sp modelId="{F2470A1E-F635-4447-BD58-3A925C08EE18}">
      <dsp:nvSpPr>
        <dsp:cNvPr id="0" name=""/>
        <dsp:cNvSpPr/>
      </dsp:nvSpPr>
      <dsp:spPr>
        <a:xfrm>
          <a:off x="1030805" y="0"/>
          <a:ext cx="1287140" cy="402816"/>
        </a:xfrm>
        <a:prstGeom prst="chevron">
          <a:avLst/>
        </a:prstGeom>
        <a:solidFill>
          <a:schemeClr val="tx2">
            <a:lumMod val="40000"/>
            <a:lumOff val="6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p>
      </dsp:txBody>
      <dsp:txXfrm>
        <a:off x="1232213" y="0"/>
        <a:ext cx="884324" cy="402816"/>
      </dsp:txXfrm>
    </dsp:sp>
    <dsp:sp modelId="{F3A1F2B0-275A-4FF5-AEBD-44DF6F505E77}">
      <dsp:nvSpPr>
        <dsp:cNvPr id="0" name=""/>
        <dsp:cNvSpPr/>
      </dsp:nvSpPr>
      <dsp:spPr>
        <a:xfrm>
          <a:off x="2060517" y="0"/>
          <a:ext cx="1287140" cy="402816"/>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s-ES" sz="1800" kern="1200" dirty="0"/>
            <a:t> </a:t>
          </a:r>
          <a:endParaRPr lang="es-ES" sz="1900" kern="1200" dirty="0">
            <a:latin typeface="Times New Roman" pitchFamily="18" charset="0"/>
            <a:cs typeface="Times New Roman" pitchFamily="18" charset="0"/>
          </a:endParaRPr>
        </a:p>
      </dsp:txBody>
      <dsp:txXfrm>
        <a:off x="2261925" y="0"/>
        <a:ext cx="884324" cy="402816"/>
      </dsp:txXfrm>
    </dsp:sp>
    <dsp:sp modelId="{5398BF63-6BB4-4914-A75B-A8BB1F77C2CD}">
      <dsp:nvSpPr>
        <dsp:cNvPr id="0" name=""/>
        <dsp:cNvSpPr/>
      </dsp:nvSpPr>
      <dsp:spPr>
        <a:xfrm>
          <a:off x="3090229" y="0"/>
          <a:ext cx="1287140" cy="402816"/>
        </a:xfrm>
        <a:prstGeom prst="chevron">
          <a:avLst/>
        </a:prstGeom>
        <a:solidFill>
          <a:schemeClr val="accent1">
            <a:lumMod val="60000"/>
            <a:lumOff val="4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endParaRPr lang="es-ES" sz="2100" kern="1200" dirty="0">
            <a:latin typeface="Times New Roman" pitchFamily="18" charset="0"/>
            <a:cs typeface="Times New Roman" pitchFamily="18" charset="0"/>
          </a:endParaRPr>
        </a:p>
      </dsp:txBody>
      <dsp:txXfrm>
        <a:off x="3291637" y="0"/>
        <a:ext cx="884324" cy="402816"/>
      </dsp:txXfrm>
    </dsp:sp>
    <dsp:sp modelId="{3897D69E-85E9-40FB-98CA-3BE17CD9C0E8}">
      <dsp:nvSpPr>
        <dsp:cNvPr id="0" name=""/>
        <dsp:cNvSpPr/>
      </dsp:nvSpPr>
      <dsp:spPr>
        <a:xfrm>
          <a:off x="4119942" y="0"/>
          <a:ext cx="1287140" cy="402816"/>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endParaRPr lang="es-ES" sz="2100" kern="1200" dirty="0">
            <a:latin typeface="Times New Roman" pitchFamily="18" charset="0"/>
            <a:cs typeface="Times New Roman" pitchFamily="18" charset="0"/>
          </a:endParaRPr>
        </a:p>
      </dsp:txBody>
      <dsp:txXfrm>
        <a:off x="4321350" y="0"/>
        <a:ext cx="884324" cy="402816"/>
      </dsp:txXfrm>
    </dsp:sp>
    <dsp:sp modelId="{F6F64DD3-C322-44D8-BC26-E0D9B53A6648}">
      <dsp:nvSpPr>
        <dsp:cNvPr id="0" name=""/>
        <dsp:cNvSpPr/>
      </dsp:nvSpPr>
      <dsp:spPr>
        <a:xfrm>
          <a:off x="5149654" y="0"/>
          <a:ext cx="1287140" cy="402816"/>
        </a:xfrm>
        <a:prstGeom prst="chevron">
          <a:avLst/>
        </a:prstGeom>
        <a:solidFill>
          <a:schemeClr val="tx2"/>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es-ES" sz="2100" kern="1200" dirty="0">
              <a:latin typeface="Times New Roman" pitchFamily="18" charset="0"/>
              <a:cs typeface="Times New Roman" pitchFamily="18" charset="0"/>
            </a:rPr>
            <a:t>Paso 6</a:t>
          </a:r>
        </a:p>
      </dsp:txBody>
      <dsp:txXfrm>
        <a:off x="5351062" y="0"/>
        <a:ext cx="884324" cy="402816"/>
      </dsp:txXfrm>
    </dsp:sp>
    <dsp:sp modelId="{56B2B12D-82CF-43BD-A28E-A29DD94AEBA2}">
      <dsp:nvSpPr>
        <dsp:cNvPr id="0" name=""/>
        <dsp:cNvSpPr/>
      </dsp:nvSpPr>
      <dsp:spPr>
        <a:xfrm>
          <a:off x="6179366" y="0"/>
          <a:ext cx="1287140" cy="402816"/>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p>
      </dsp:txBody>
      <dsp:txXfrm>
        <a:off x="6380774" y="0"/>
        <a:ext cx="884324" cy="40281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322DB-3349-4D66-A354-DF3CA83B0E70}">
      <dsp:nvSpPr>
        <dsp:cNvPr id="0" name=""/>
        <dsp:cNvSpPr/>
      </dsp:nvSpPr>
      <dsp:spPr>
        <a:xfrm>
          <a:off x="1093" y="0"/>
          <a:ext cx="1287140" cy="402816"/>
        </a:xfrm>
        <a:prstGeom prst="homePlate">
          <a:avLst/>
        </a:prstGeom>
        <a:solidFill>
          <a:schemeClr val="tx2">
            <a:lumMod val="40000"/>
            <a:lumOff val="6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latin typeface="Times New Roman" pitchFamily="18" charset="0"/>
            <a:cs typeface="Times New Roman" pitchFamily="18" charset="0"/>
          </a:endParaRPr>
        </a:p>
      </dsp:txBody>
      <dsp:txXfrm>
        <a:off x="1093" y="0"/>
        <a:ext cx="1186436" cy="402816"/>
      </dsp:txXfrm>
    </dsp:sp>
    <dsp:sp modelId="{F2470A1E-F635-4447-BD58-3A925C08EE18}">
      <dsp:nvSpPr>
        <dsp:cNvPr id="0" name=""/>
        <dsp:cNvSpPr/>
      </dsp:nvSpPr>
      <dsp:spPr>
        <a:xfrm>
          <a:off x="1030805" y="0"/>
          <a:ext cx="1287140" cy="402816"/>
        </a:xfrm>
        <a:prstGeom prst="chevron">
          <a:avLst/>
        </a:prstGeom>
        <a:solidFill>
          <a:schemeClr val="tx2">
            <a:lumMod val="40000"/>
            <a:lumOff val="6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p>
      </dsp:txBody>
      <dsp:txXfrm>
        <a:off x="1232213" y="0"/>
        <a:ext cx="884324" cy="402816"/>
      </dsp:txXfrm>
    </dsp:sp>
    <dsp:sp modelId="{F3A1F2B0-275A-4FF5-AEBD-44DF6F505E77}">
      <dsp:nvSpPr>
        <dsp:cNvPr id="0" name=""/>
        <dsp:cNvSpPr/>
      </dsp:nvSpPr>
      <dsp:spPr>
        <a:xfrm>
          <a:off x="2060517" y="0"/>
          <a:ext cx="1287140" cy="402816"/>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s-ES" sz="1800" kern="1200" dirty="0"/>
            <a:t> </a:t>
          </a:r>
          <a:endParaRPr lang="es-ES" sz="1900" kern="1200" dirty="0">
            <a:latin typeface="Times New Roman" pitchFamily="18" charset="0"/>
            <a:cs typeface="Times New Roman" pitchFamily="18" charset="0"/>
          </a:endParaRPr>
        </a:p>
      </dsp:txBody>
      <dsp:txXfrm>
        <a:off x="2261925" y="0"/>
        <a:ext cx="884324" cy="402816"/>
      </dsp:txXfrm>
    </dsp:sp>
    <dsp:sp modelId="{5398BF63-6BB4-4914-A75B-A8BB1F77C2CD}">
      <dsp:nvSpPr>
        <dsp:cNvPr id="0" name=""/>
        <dsp:cNvSpPr/>
      </dsp:nvSpPr>
      <dsp:spPr>
        <a:xfrm>
          <a:off x="3090229" y="0"/>
          <a:ext cx="1287140" cy="402816"/>
        </a:xfrm>
        <a:prstGeom prst="chevron">
          <a:avLst/>
        </a:prstGeom>
        <a:solidFill>
          <a:schemeClr val="accent1">
            <a:lumMod val="60000"/>
            <a:lumOff val="4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endParaRPr lang="es-ES" sz="2100" kern="1200" dirty="0">
            <a:latin typeface="Times New Roman" pitchFamily="18" charset="0"/>
            <a:cs typeface="Times New Roman" pitchFamily="18" charset="0"/>
          </a:endParaRPr>
        </a:p>
      </dsp:txBody>
      <dsp:txXfrm>
        <a:off x="3291637" y="0"/>
        <a:ext cx="884324" cy="402816"/>
      </dsp:txXfrm>
    </dsp:sp>
    <dsp:sp modelId="{3897D69E-85E9-40FB-98CA-3BE17CD9C0E8}">
      <dsp:nvSpPr>
        <dsp:cNvPr id="0" name=""/>
        <dsp:cNvSpPr/>
      </dsp:nvSpPr>
      <dsp:spPr>
        <a:xfrm>
          <a:off x="4119942" y="0"/>
          <a:ext cx="1287140" cy="402816"/>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endParaRPr lang="es-ES" sz="2100" kern="1200" dirty="0">
            <a:latin typeface="Times New Roman" pitchFamily="18" charset="0"/>
            <a:cs typeface="Times New Roman" pitchFamily="18" charset="0"/>
          </a:endParaRPr>
        </a:p>
      </dsp:txBody>
      <dsp:txXfrm>
        <a:off x="4321350" y="0"/>
        <a:ext cx="884324" cy="402816"/>
      </dsp:txXfrm>
    </dsp:sp>
    <dsp:sp modelId="{F6F64DD3-C322-44D8-BC26-E0D9B53A6648}">
      <dsp:nvSpPr>
        <dsp:cNvPr id="0" name=""/>
        <dsp:cNvSpPr/>
      </dsp:nvSpPr>
      <dsp:spPr>
        <a:xfrm>
          <a:off x="5149654" y="0"/>
          <a:ext cx="1287140" cy="402816"/>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endParaRPr lang="es-ES" sz="2100" kern="1200" dirty="0">
            <a:latin typeface="Times New Roman" pitchFamily="18" charset="0"/>
            <a:cs typeface="Times New Roman" pitchFamily="18" charset="0"/>
          </a:endParaRPr>
        </a:p>
      </dsp:txBody>
      <dsp:txXfrm>
        <a:off x="5351062" y="0"/>
        <a:ext cx="884324" cy="402816"/>
      </dsp:txXfrm>
    </dsp:sp>
    <dsp:sp modelId="{56B2B12D-82CF-43BD-A28E-A29DD94AEBA2}">
      <dsp:nvSpPr>
        <dsp:cNvPr id="0" name=""/>
        <dsp:cNvSpPr/>
      </dsp:nvSpPr>
      <dsp:spPr>
        <a:xfrm>
          <a:off x="6179366" y="0"/>
          <a:ext cx="1287140" cy="402816"/>
        </a:xfrm>
        <a:prstGeom prst="chevron">
          <a:avLst/>
        </a:prstGeom>
        <a:solidFill>
          <a:schemeClr val="tx2"/>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es-ES" sz="2100" kern="1200" dirty="0">
              <a:latin typeface="Times New Roman" pitchFamily="18" charset="0"/>
              <a:cs typeface="Times New Roman" pitchFamily="18" charset="0"/>
            </a:rPr>
            <a:t>Paso 7</a:t>
          </a:r>
        </a:p>
      </dsp:txBody>
      <dsp:txXfrm>
        <a:off x="6380774" y="0"/>
        <a:ext cx="884324" cy="40281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322DB-3349-4D66-A354-DF3CA83B0E70}">
      <dsp:nvSpPr>
        <dsp:cNvPr id="0" name=""/>
        <dsp:cNvSpPr/>
      </dsp:nvSpPr>
      <dsp:spPr>
        <a:xfrm>
          <a:off x="1128" y="194121"/>
          <a:ext cx="1327302" cy="530920"/>
        </a:xfrm>
        <a:prstGeom prst="homePlat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Times New Roman" pitchFamily="18" charset="0"/>
              <a:cs typeface="Times New Roman" pitchFamily="18" charset="0"/>
            </a:rPr>
            <a:t>Paso 1</a:t>
          </a:r>
        </a:p>
      </dsp:txBody>
      <dsp:txXfrm>
        <a:off x="1128" y="194121"/>
        <a:ext cx="1194572" cy="530920"/>
      </dsp:txXfrm>
    </dsp:sp>
    <dsp:sp modelId="{F2470A1E-F635-4447-BD58-3A925C08EE18}">
      <dsp:nvSpPr>
        <dsp:cNvPr id="0" name=""/>
        <dsp:cNvSpPr/>
      </dsp:nvSpPr>
      <dsp:spPr>
        <a:xfrm>
          <a:off x="1062969" y="194121"/>
          <a:ext cx="1327302" cy="530920"/>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Times New Roman" pitchFamily="18" charset="0"/>
              <a:cs typeface="Times New Roman" pitchFamily="18" charset="0"/>
            </a:rPr>
            <a:t>Paso 2</a:t>
          </a:r>
        </a:p>
      </dsp:txBody>
      <dsp:txXfrm>
        <a:off x="1328429" y="194121"/>
        <a:ext cx="796382" cy="530920"/>
      </dsp:txXfrm>
    </dsp:sp>
    <dsp:sp modelId="{F3A1F2B0-275A-4FF5-AEBD-44DF6F505E77}">
      <dsp:nvSpPr>
        <dsp:cNvPr id="0" name=""/>
        <dsp:cNvSpPr/>
      </dsp:nvSpPr>
      <dsp:spPr>
        <a:xfrm>
          <a:off x="2124811" y="194121"/>
          <a:ext cx="1327302" cy="530920"/>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Times New Roman" pitchFamily="18" charset="0"/>
              <a:cs typeface="Times New Roman" pitchFamily="18" charset="0"/>
            </a:rPr>
            <a:t>Paso 3 </a:t>
          </a:r>
        </a:p>
      </dsp:txBody>
      <dsp:txXfrm>
        <a:off x="2390271" y="194121"/>
        <a:ext cx="796382" cy="530920"/>
      </dsp:txXfrm>
    </dsp:sp>
    <dsp:sp modelId="{5398BF63-6BB4-4914-A75B-A8BB1F77C2CD}">
      <dsp:nvSpPr>
        <dsp:cNvPr id="0" name=""/>
        <dsp:cNvSpPr/>
      </dsp:nvSpPr>
      <dsp:spPr>
        <a:xfrm>
          <a:off x="3186653" y="194121"/>
          <a:ext cx="1327302" cy="530920"/>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Times New Roman" pitchFamily="18" charset="0"/>
              <a:cs typeface="Times New Roman" pitchFamily="18" charset="0"/>
            </a:rPr>
            <a:t>Paso 4</a:t>
          </a:r>
        </a:p>
      </dsp:txBody>
      <dsp:txXfrm>
        <a:off x="3452113" y="194121"/>
        <a:ext cx="796382" cy="530920"/>
      </dsp:txXfrm>
    </dsp:sp>
    <dsp:sp modelId="{3897D69E-85E9-40FB-98CA-3BE17CD9C0E8}">
      <dsp:nvSpPr>
        <dsp:cNvPr id="0" name=""/>
        <dsp:cNvSpPr/>
      </dsp:nvSpPr>
      <dsp:spPr>
        <a:xfrm>
          <a:off x="4248495" y="194121"/>
          <a:ext cx="1327302" cy="530920"/>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Times New Roman" pitchFamily="18" charset="0"/>
              <a:cs typeface="Times New Roman" pitchFamily="18" charset="0"/>
            </a:rPr>
            <a:t>Paso 5</a:t>
          </a:r>
        </a:p>
      </dsp:txBody>
      <dsp:txXfrm>
        <a:off x="4513955" y="194121"/>
        <a:ext cx="796382" cy="530920"/>
      </dsp:txXfrm>
    </dsp:sp>
    <dsp:sp modelId="{F6F64DD3-C322-44D8-BC26-E0D9B53A6648}">
      <dsp:nvSpPr>
        <dsp:cNvPr id="0" name=""/>
        <dsp:cNvSpPr/>
      </dsp:nvSpPr>
      <dsp:spPr>
        <a:xfrm>
          <a:off x="5310337" y="194121"/>
          <a:ext cx="1327302" cy="530920"/>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Times New Roman" pitchFamily="18" charset="0"/>
              <a:cs typeface="Times New Roman" pitchFamily="18" charset="0"/>
            </a:rPr>
            <a:t>Paso 6</a:t>
          </a:r>
        </a:p>
      </dsp:txBody>
      <dsp:txXfrm>
        <a:off x="5575797" y="194121"/>
        <a:ext cx="796382" cy="530920"/>
      </dsp:txXfrm>
    </dsp:sp>
    <dsp:sp modelId="{56B2B12D-82CF-43BD-A28E-A29DD94AEBA2}">
      <dsp:nvSpPr>
        <dsp:cNvPr id="0" name=""/>
        <dsp:cNvSpPr/>
      </dsp:nvSpPr>
      <dsp:spPr>
        <a:xfrm>
          <a:off x="6372179" y="194121"/>
          <a:ext cx="1327302" cy="530920"/>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Times New Roman" pitchFamily="18" charset="0"/>
              <a:cs typeface="Times New Roman" pitchFamily="18" charset="0"/>
            </a:rPr>
            <a:t>Paso 7</a:t>
          </a:r>
        </a:p>
      </dsp:txBody>
      <dsp:txXfrm>
        <a:off x="6637639" y="194121"/>
        <a:ext cx="796382" cy="5309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322DB-3349-4D66-A354-DF3CA83B0E70}">
      <dsp:nvSpPr>
        <dsp:cNvPr id="0" name=""/>
        <dsp:cNvSpPr/>
      </dsp:nvSpPr>
      <dsp:spPr>
        <a:xfrm>
          <a:off x="1060" y="0"/>
          <a:ext cx="1247737" cy="493503"/>
        </a:xfrm>
        <a:prstGeom prst="homePlate">
          <a:avLst/>
        </a:prstGeom>
        <a:solidFill>
          <a:schemeClr val="tx2">
            <a:lumMod val="40000"/>
            <a:lumOff val="6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latin typeface="Times New Roman" pitchFamily="18" charset="0"/>
            <a:cs typeface="Times New Roman" pitchFamily="18" charset="0"/>
          </a:endParaRPr>
        </a:p>
      </dsp:txBody>
      <dsp:txXfrm>
        <a:off x="1060" y="0"/>
        <a:ext cx="1124361" cy="493503"/>
      </dsp:txXfrm>
    </dsp:sp>
    <dsp:sp modelId="{F2470A1E-F635-4447-BD58-3A925C08EE18}">
      <dsp:nvSpPr>
        <dsp:cNvPr id="0" name=""/>
        <dsp:cNvSpPr/>
      </dsp:nvSpPr>
      <dsp:spPr>
        <a:xfrm>
          <a:off x="999250" y="0"/>
          <a:ext cx="1247737" cy="493503"/>
        </a:xfrm>
        <a:prstGeom prst="chevron">
          <a:avLst/>
        </a:prstGeom>
        <a:solidFill>
          <a:schemeClr val="tx2"/>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Times New Roman" pitchFamily="18" charset="0"/>
              <a:cs typeface="Times New Roman" pitchFamily="18" charset="0"/>
            </a:rPr>
            <a:t>Paso</a:t>
          </a:r>
          <a:r>
            <a:rPr lang="es-ES" sz="2000" kern="1200" dirty="0">
              <a:latin typeface="Times New Roman" pitchFamily="18" charset="0"/>
              <a:cs typeface="Times New Roman" pitchFamily="18" charset="0"/>
            </a:rPr>
            <a:t> 2</a:t>
          </a:r>
        </a:p>
      </dsp:txBody>
      <dsp:txXfrm>
        <a:off x="1246002" y="0"/>
        <a:ext cx="754234" cy="493503"/>
      </dsp:txXfrm>
    </dsp:sp>
    <dsp:sp modelId="{F3A1F2B0-275A-4FF5-AEBD-44DF6F505E77}">
      <dsp:nvSpPr>
        <dsp:cNvPr id="0" name=""/>
        <dsp:cNvSpPr/>
      </dsp:nvSpPr>
      <dsp:spPr>
        <a:xfrm>
          <a:off x="1997440" y="0"/>
          <a:ext cx="1247737" cy="493503"/>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66675" rIns="33338" bIns="66675" numCol="1" spcCol="1270" anchor="ctr" anchorCtr="0">
          <a:noAutofit/>
        </a:bodyPr>
        <a:lstStyle/>
        <a:p>
          <a:pPr marL="0" lvl="0" indent="0" algn="ctr" defTabSz="1111250">
            <a:lnSpc>
              <a:spcPct val="90000"/>
            </a:lnSpc>
            <a:spcBef>
              <a:spcPct val="0"/>
            </a:spcBef>
            <a:spcAft>
              <a:spcPct val="35000"/>
            </a:spcAft>
            <a:buNone/>
          </a:pPr>
          <a:r>
            <a:rPr lang="es-ES" sz="2500" kern="1200" dirty="0"/>
            <a:t> </a:t>
          </a:r>
        </a:p>
      </dsp:txBody>
      <dsp:txXfrm>
        <a:off x="2244192" y="0"/>
        <a:ext cx="754234" cy="493503"/>
      </dsp:txXfrm>
    </dsp:sp>
    <dsp:sp modelId="{5398BF63-6BB4-4914-A75B-A8BB1F77C2CD}">
      <dsp:nvSpPr>
        <dsp:cNvPr id="0" name=""/>
        <dsp:cNvSpPr/>
      </dsp:nvSpPr>
      <dsp:spPr>
        <a:xfrm>
          <a:off x="2995631" y="0"/>
          <a:ext cx="1247737" cy="493503"/>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66675" rIns="33338" bIns="66675" numCol="1" spcCol="1270" anchor="ctr" anchorCtr="0">
          <a:noAutofit/>
        </a:bodyPr>
        <a:lstStyle/>
        <a:p>
          <a:pPr marL="0" lvl="0" indent="0" algn="ctr" defTabSz="1111250">
            <a:lnSpc>
              <a:spcPct val="90000"/>
            </a:lnSpc>
            <a:spcBef>
              <a:spcPct val="0"/>
            </a:spcBef>
            <a:spcAft>
              <a:spcPct val="35000"/>
            </a:spcAft>
            <a:buNone/>
          </a:pPr>
          <a:endParaRPr lang="es-ES" sz="2500" kern="1200" dirty="0"/>
        </a:p>
      </dsp:txBody>
      <dsp:txXfrm>
        <a:off x="3242383" y="0"/>
        <a:ext cx="754234" cy="493503"/>
      </dsp:txXfrm>
    </dsp:sp>
    <dsp:sp modelId="{3897D69E-85E9-40FB-98CA-3BE17CD9C0E8}">
      <dsp:nvSpPr>
        <dsp:cNvPr id="0" name=""/>
        <dsp:cNvSpPr/>
      </dsp:nvSpPr>
      <dsp:spPr>
        <a:xfrm>
          <a:off x="3993821" y="0"/>
          <a:ext cx="1247737" cy="493503"/>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66675" rIns="33338" bIns="66675" numCol="1" spcCol="1270" anchor="ctr" anchorCtr="0">
          <a:noAutofit/>
        </a:bodyPr>
        <a:lstStyle/>
        <a:p>
          <a:pPr marL="0" lvl="0" indent="0" algn="ctr" defTabSz="1111250">
            <a:lnSpc>
              <a:spcPct val="90000"/>
            </a:lnSpc>
            <a:spcBef>
              <a:spcPct val="0"/>
            </a:spcBef>
            <a:spcAft>
              <a:spcPct val="35000"/>
            </a:spcAft>
            <a:buNone/>
          </a:pPr>
          <a:endParaRPr lang="es-ES" sz="2500" kern="1200" dirty="0"/>
        </a:p>
      </dsp:txBody>
      <dsp:txXfrm>
        <a:off x="4240573" y="0"/>
        <a:ext cx="754234" cy="493503"/>
      </dsp:txXfrm>
    </dsp:sp>
    <dsp:sp modelId="{F6F64DD3-C322-44D8-BC26-E0D9B53A6648}">
      <dsp:nvSpPr>
        <dsp:cNvPr id="0" name=""/>
        <dsp:cNvSpPr/>
      </dsp:nvSpPr>
      <dsp:spPr>
        <a:xfrm>
          <a:off x="4992011" y="0"/>
          <a:ext cx="1247737" cy="493503"/>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66675" rIns="33338" bIns="66675" numCol="1" spcCol="1270" anchor="ctr" anchorCtr="0">
          <a:noAutofit/>
        </a:bodyPr>
        <a:lstStyle/>
        <a:p>
          <a:pPr marL="0" lvl="0" indent="0" algn="ctr" defTabSz="1111250">
            <a:lnSpc>
              <a:spcPct val="90000"/>
            </a:lnSpc>
            <a:spcBef>
              <a:spcPct val="0"/>
            </a:spcBef>
            <a:spcAft>
              <a:spcPct val="35000"/>
            </a:spcAft>
            <a:buNone/>
          </a:pPr>
          <a:endParaRPr lang="es-ES" sz="2500" kern="1200" dirty="0"/>
        </a:p>
      </dsp:txBody>
      <dsp:txXfrm>
        <a:off x="5238763" y="0"/>
        <a:ext cx="754234" cy="493503"/>
      </dsp:txXfrm>
    </dsp:sp>
    <dsp:sp modelId="{56B2B12D-82CF-43BD-A28E-A29DD94AEBA2}">
      <dsp:nvSpPr>
        <dsp:cNvPr id="0" name=""/>
        <dsp:cNvSpPr/>
      </dsp:nvSpPr>
      <dsp:spPr>
        <a:xfrm>
          <a:off x="5990201" y="0"/>
          <a:ext cx="1247737" cy="493503"/>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66675" rIns="33338" bIns="66675" numCol="1" spcCol="1270" anchor="ctr" anchorCtr="0">
          <a:noAutofit/>
        </a:bodyPr>
        <a:lstStyle/>
        <a:p>
          <a:pPr marL="0" lvl="0" indent="0" algn="ctr" defTabSz="1111250">
            <a:lnSpc>
              <a:spcPct val="90000"/>
            </a:lnSpc>
            <a:spcBef>
              <a:spcPct val="0"/>
            </a:spcBef>
            <a:spcAft>
              <a:spcPct val="35000"/>
            </a:spcAft>
            <a:buNone/>
          </a:pPr>
          <a:endParaRPr lang="es-ES" sz="2500" kern="1200" dirty="0"/>
        </a:p>
      </dsp:txBody>
      <dsp:txXfrm>
        <a:off x="6236953" y="0"/>
        <a:ext cx="754234" cy="4935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322DB-3349-4D66-A354-DF3CA83B0E70}">
      <dsp:nvSpPr>
        <dsp:cNvPr id="0" name=""/>
        <dsp:cNvSpPr/>
      </dsp:nvSpPr>
      <dsp:spPr>
        <a:xfrm>
          <a:off x="1186" y="0"/>
          <a:ext cx="1396277" cy="493503"/>
        </a:xfrm>
        <a:prstGeom prst="homePlate">
          <a:avLst/>
        </a:prstGeom>
        <a:solidFill>
          <a:schemeClr val="tx2">
            <a:lumMod val="40000"/>
            <a:lumOff val="6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latin typeface="Times New Roman" pitchFamily="18" charset="0"/>
            <a:cs typeface="Times New Roman" pitchFamily="18" charset="0"/>
          </a:endParaRPr>
        </a:p>
      </dsp:txBody>
      <dsp:txXfrm>
        <a:off x="1186" y="0"/>
        <a:ext cx="1272901" cy="493503"/>
      </dsp:txXfrm>
    </dsp:sp>
    <dsp:sp modelId="{F2470A1E-F635-4447-BD58-3A925C08EE18}">
      <dsp:nvSpPr>
        <dsp:cNvPr id="0" name=""/>
        <dsp:cNvSpPr/>
      </dsp:nvSpPr>
      <dsp:spPr>
        <a:xfrm>
          <a:off x="1118208" y="0"/>
          <a:ext cx="1396277" cy="493503"/>
        </a:xfrm>
        <a:prstGeom prst="chevron">
          <a:avLst/>
        </a:prstGeom>
        <a:solidFill>
          <a:schemeClr val="tx2"/>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Times New Roman" pitchFamily="18" charset="0"/>
              <a:cs typeface="Times New Roman" pitchFamily="18" charset="0"/>
            </a:rPr>
            <a:t>Paso</a:t>
          </a:r>
          <a:r>
            <a:rPr lang="es-ES" sz="2000" kern="1200" dirty="0">
              <a:latin typeface="Times New Roman" pitchFamily="18" charset="0"/>
              <a:cs typeface="Times New Roman" pitchFamily="18" charset="0"/>
            </a:rPr>
            <a:t> 2</a:t>
          </a:r>
        </a:p>
      </dsp:txBody>
      <dsp:txXfrm>
        <a:off x="1364960" y="0"/>
        <a:ext cx="902774" cy="493503"/>
      </dsp:txXfrm>
    </dsp:sp>
    <dsp:sp modelId="{F3A1F2B0-275A-4FF5-AEBD-44DF6F505E77}">
      <dsp:nvSpPr>
        <dsp:cNvPr id="0" name=""/>
        <dsp:cNvSpPr/>
      </dsp:nvSpPr>
      <dsp:spPr>
        <a:xfrm>
          <a:off x="2235230" y="0"/>
          <a:ext cx="1396277" cy="493503"/>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66675" rIns="33338" bIns="66675" numCol="1" spcCol="1270" anchor="ctr" anchorCtr="0">
          <a:noAutofit/>
        </a:bodyPr>
        <a:lstStyle/>
        <a:p>
          <a:pPr marL="0" lvl="0" indent="0" algn="ctr" defTabSz="1111250">
            <a:lnSpc>
              <a:spcPct val="90000"/>
            </a:lnSpc>
            <a:spcBef>
              <a:spcPct val="0"/>
            </a:spcBef>
            <a:spcAft>
              <a:spcPct val="35000"/>
            </a:spcAft>
            <a:buNone/>
          </a:pPr>
          <a:r>
            <a:rPr lang="es-ES" sz="2500" kern="1200" dirty="0"/>
            <a:t> </a:t>
          </a:r>
        </a:p>
      </dsp:txBody>
      <dsp:txXfrm>
        <a:off x="2481982" y="0"/>
        <a:ext cx="902774" cy="493503"/>
      </dsp:txXfrm>
    </dsp:sp>
    <dsp:sp modelId="{5398BF63-6BB4-4914-A75B-A8BB1F77C2CD}">
      <dsp:nvSpPr>
        <dsp:cNvPr id="0" name=""/>
        <dsp:cNvSpPr/>
      </dsp:nvSpPr>
      <dsp:spPr>
        <a:xfrm>
          <a:off x="3352252" y="0"/>
          <a:ext cx="1396277" cy="493503"/>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66675" rIns="33338" bIns="66675" numCol="1" spcCol="1270" anchor="ctr" anchorCtr="0">
          <a:noAutofit/>
        </a:bodyPr>
        <a:lstStyle/>
        <a:p>
          <a:pPr marL="0" lvl="0" indent="0" algn="ctr" defTabSz="1111250">
            <a:lnSpc>
              <a:spcPct val="90000"/>
            </a:lnSpc>
            <a:spcBef>
              <a:spcPct val="0"/>
            </a:spcBef>
            <a:spcAft>
              <a:spcPct val="35000"/>
            </a:spcAft>
            <a:buNone/>
          </a:pPr>
          <a:endParaRPr lang="es-ES" sz="2500" kern="1200" dirty="0"/>
        </a:p>
      </dsp:txBody>
      <dsp:txXfrm>
        <a:off x="3599004" y="0"/>
        <a:ext cx="902774" cy="493503"/>
      </dsp:txXfrm>
    </dsp:sp>
    <dsp:sp modelId="{3897D69E-85E9-40FB-98CA-3BE17CD9C0E8}">
      <dsp:nvSpPr>
        <dsp:cNvPr id="0" name=""/>
        <dsp:cNvSpPr/>
      </dsp:nvSpPr>
      <dsp:spPr>
        <a:xfrm>
          <a:off x="4469274" y="0"/>
          <a:ext cx="1396277" cy="493503"/>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66675" rIns="33338" bIns="66675" numCol="1" spcCol="1270" anchor="ctr" anchorCtr="0">
          <a:noAutofit/>
        </a:bodyPr>
        <a:lstStyle/>
        <a:p>
          <a:pPr marL="0" lvl="0" indent="0" algn="ctr" defTabSz="1111250">
            <a:lnSpc>
              <a:spcPct val="90000"/>
            </a:lnSpc>
            <a:spcBef>
              <a:spcPct val="0"/>
            </a:spcBef>
            <a:spcAft>
              <a:spcPct val="35000"/>
            </a:spcAft>
            <a:buNone/>
          </a:pPr>
          <a:endParaRPr lang="es-ES" sz="2500" kern="1200" dirty="0"/>
        </a:p>
      </dsp:txBody>
      <dsp:txXfrm>
        <a:off x="4716026" y="0"/>
        <a:ext cx="902774" cy="493503"/>
      </dsp:txXfrm>
    </dsp:sp>
    <dsp:sp modelId="{F6F64DD3-C322-44D8-BC26-E0D9B53A6648}">
      <dsp:nvSpPr>
        <dsp:cNvPr id="0" name=""/>
        <dsp:cNvSpPr/>
      </dsp:nvSpPr>
      <dsp:spPr>
        <a:xfrm>
          <a:off x="5586296" y="0"/>
          <a:ext cx="1396277" cy="493503"/>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66675" rIns="33338" bIns="66675" numCol="1" spcCol="1270" anchor="ctr" anchorCtr="0">
          <a:noAutofit/>
        </a:bodyPr>
        <a:lstStyle/>
        <a:p>
          <a:pPr marL="0" lvl="0" indent="0" algn="ctr" defTabSz="1111250">
            <a:lnSpc>
              <a:spcPct val="90000"/>
            </a:lnSpc>
            <a:spcBef>
              <a:spcPct val="0"/>
            </a:spcBef>
            <a:spcAft>
              <a:spcPct val="35000"/>
            </a:spcAft>
            <a:buNone/>
          </a:pPr>
          <a:endParaRPr lang="es-ES" sz="2500" kern="1200" dirty="0"/>
        </a:p>
      </dsp:txBody>
      <dsp:txXfrm>
        <a:off x="5833048" y="0"/>
        <a:ext cx="902774" cy="493503"/>
      </dsp:txXfrm>
    </dsp:sp>
    <dsp:sp modelId="{56B2B12D-82CF-43BD-A28E-A29DD94AEBA2}">
      <dsp:nvSpPr>
        <dsp:cNvPr id="0" name=""/>
        <dsp:cNvSpPr/>
      </dsp:nvSpPr>
      <dsp:spPr>
        <a:xfrm>
          <a:off x="6703318" y="0"/>
          <a:ext cx="1396277" cy="493503"/>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66675" rIns="33338" bIns="66675" numCol="1" spcCol="1270" anchor="ctr" anchorCtr="0">
          <a:noAutofit/>
        </a:bodyPr>
        <a:lstStyle/>
        <a:p>
          <a:pPr marL="0" lvl="0" indent="0" algn="ctr" defTabSz="1111250">
            <a:lnSpc>
              <a:spcPct val="90000"/>
            </a:lnSpc>
            <a:spcBef>
              <a:spcPct val="0"/>
            </a:spcBef>
            <a:spcAft>
              <a:spcPct val="35000"/>
            </a:spcAft>
            <a:buNone/>
          </a:pPr>
          <a:endParaRPr lang="es-ES" sz="2500" kern="1200" dirty="0"/>
        </a:p>
      </dsp:txBody>
      <dsp:txXfrm>
        <a:off x="6950070" y="0"/>
        <a:ext cx="902774" cy="4935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322DB-3349-4D66-A354-DF3CA83B0E70}">
      <dsp:nvSpPr>
        <dsp:cNvPr id="0" name=""/>
        <dsp:cNvSpPr/>
      </dsp:nvSpPr>
      <dsp:spPr>
        <a:xfrm>
          <a:off x="1093" y="0"/>
          <a:ext cx="1287140" cy="493503"/>
        </a:xfrm>
        <a:prstGeom prst="homePlate">
          <a:avLst/>
        </a:prstGeom>
        <a:solidFill>
          <a:schemeClr val="tx2">
            <a:lumMod val="40000"/>
            <a:lumOff val="6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latin typeface="Times New Roman" pitchFamily="18" charset="0"/>
            <a:cs typeface="Times New Roman" pitchFamily="18" charset="0"/>
          </a:endParaRPr>
        </a:p>
      </dsp:txBody>
      <dsp:txXfrm>
        <a:off x="1093" y="0"/>
        <a:ext cx="1163764" cy="493503"/>
      </dsp:txXfrm>
    </dsp:sp>
    <dsp:sp modelId="{F2470A1E-F635-4447-BD58-3A925C08EE18}">
      <dsp:nvSpPr>
        <dsp:cNvPr id="0" name=""/>
        <dsp:cNvSpPr/>
      </dsp:nvSpPr>
      <dsp:spPr>
        <a:xfrm>
          <a:off x="1030805" y="0"/>
          <a:ext cx="1287140" cy="493503"/>
        </a:xfrm>
        <a:prstGeom prst="chevron">
          <a:avLst/>
        </a:prstGeom>
        <a:solidFill>
          <a:schemeClr val="tx2">
            <a:lumMod val="40000"/>
            <a:lumOff val="6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66675" rIns="33338" bIns="66675" numCol="1" spcCol="1270" anchor="ctr" anchorCtr="0">
          <a:noAutofit/>
        </a:bodyPr>
        <a:lstStyle/>
        <a:p>
          <a:pPr marL="0" lvl="0" indent="0" algn="ctr" defTabSz="1111250">
            <a:lnSpc>
              <a:spcPct val="90000"/>
            </a:lnSpc>
            <a:spcBef>
              <a:spcPct val="0"/>
            </a:spcBef>
            <a:spcAft>
              <a:spcPct val="35000"/>
            </a:spcAft>
            <a:buNone/>
          </a:pPr>
          <a:endParaRPr lang="es-ES" sz="2500" kern="1200" dirty="0"/>
        </a:p>
      </dsp:txBody>
      <dsp:txXfrm>
        <a:off x="1277557" y="0"/>
        <a:ext cx="793637" cy="493503"/>
      </dsp:txXfrm>
    </dsp:sp>
    <dsp:sp modelId="{F3A1F2B0-275A-4FF5-AEBD-44DF6F505E77}">
      <dsp:nvSpPr>
        <dsp:cNvPr id="0" name=""/>
        <dsp:cNvSpPr/>
      </dsp:nvSpPr>
      <dsp:spPr>
        <a:xfrm>
          <a:off x="2060517" y="0"/>
          <a:ext cx="1287140" cy="493503"/>
        </a:xfrm>
        <a:prstGeom prst="chevron">
          <a:avLst/>
        </a:prstGeom>
        <a:solidFill>
          <a:schemeClr val="tx2"/>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s-ES" sz="1800" kern="1200" dirty="0"/>
            <a:t> </a:t>
          </a:r>
          <a:r>
            <a:rPr lang="es-ES" sz="1900" kern="1200" dirty="0">
              <a:latin typeface="Times New Roman" pitchFamily="18" charset="0"/>
              <a:cs typeface="Times New Roman" pitchFamily="18" charset="0"/>
            </a:rPr>
            <a:t>Paso 3</a:t>
          </a:r>
        </a:p>
      </dsp:txBody>
      <dsp:txXfrm>
        <a:off x="2307269" y="0"/>
        <a:ext cx="793637" cy="493503"/>
      </dsp:txXfrm>
    </dsp:sp>
    <dsp:sp modelId="{5398BF63-6BB4-4914-A75B-A8BB1F77C2CD}">
      <dsp:nvSpPr>
        <dsp:cNvPr id="0" name=""/>
        <dsp:cNvSpPr/>
      </dsp:nvSpPr>
      <dsp:spPr>
        <a:xfrm>
          <a:off x="3090229" y="0"/>
          <a:ext cx="1287140" cy="493503"/>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66675" rIns="33338" bIns="66675" numCol="1" spcCol="1270" anchor="ctr" anchorCtr="0">
          <a:noAutofit/>
        </a:bodyPr>
        <a:lstStyle/>
        <a:p>
          <a:pPr marL="0" lvl="0" indent="0" algn="ctr" defTabSz="1111250">
            <a:lnSpc>
              <a:spcPct val="90000"/>
            </a:lnSpc>
            <a:spcBef>
              <a:spcPct val="0"/>
            </a:spcBef>
            <a:spcAft>
              <a:spcPct val="35000"/>
            </a:spcAft>
            <a:buNone/>
          </a:pPr>
          <a:endParaRPr lang="es-ES" sz="2500" kern="1200" dirty="0"/>
        </a:p>
      </dsp:txBody>
      <dsp:txXfrm>
        <a:off x="3336981" y="0"/>
        <a:ext cx="793637" cy="493503"/>
      </dsp:txXfrm>
    </dsp:sp>
    <dsp:sp modelId="{3897D69E-85E9-40FB-98CA-3BE17CD9C0E8}">
      <dsp:nvSpPr>
        <dsp:cNvPr id="0" name=""/>
        <dsp:cNvSpPr/>
      </dsp:nvSpPr>
      <dsp:spPr>
        <a:xfrm>
          <a:off x="4119942" y="0"/>
          <a:ext cx="1287140" cy="493503"/>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66675" rIns="33338" bIns="66675" numCol="1" spcCol="1270" anchor="ctr" anchorCtr="0">
          <a:noAutofit/>
        </a:bodyPr>
        <a:lstStyle/>
        <a:p>
          <a:pPr marL="0" lvl="0" indent="0" algn="ctr" defTabSz="1111250">
            <a:lnSpc>
              <a:spcPct val="90000"/>
            </a:lnSpc>
            <a:spcBef>
              <a:spcPct val="0"/>
            </a:spcBef>
            <a:spcAft>
              <a:spcPct val="35000"/>
            </a:spcAft>
            <a:buNone/>
          </a:pPr>
          <a:endParaRPr lang="es-ES" sz="2500" kern="1200" dirty="0"/>
        </a:p>
      </dsp:txBody>
      <dsp:txXfrm>
        <a:off x="4366694" y="0"/>
        <a:ext cx="793637" cy="493503"/>
      </dsp:txXfrm>
    </dsp:sp>
    <dsp:sp modelId="{F6F64DD3-C322-44D8-BC26-E0D9B53A6648}">
      <dsp:nvSpPr>
        <dsp:cNvPr id="0" name=""/>
        <dsp:cNvSpPr/>
      </dsp:nvSpPr>
      <dsp:spPr>
        <a:xfrm>
          <a:off x="5149654" y="0"/>
          <a:ext cx="1287140" cy="493503"/>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66675" rIns="33338" bIns="66675" numCol="1" spcCol="1270" anchor="ctr" anchorCtr="0">
          <a:noAutofit/>
        </a:bodyPr>
        <a:lstStyle/>
        <a:p>
          <a:pPr marL="0" lvl="0" indent="0" algn="ctr" defTabSz="1111250">
            <a:lnSpc>
              <a:spcPct val="90000"/>
            </a:lnSpc>
            <a:spcBef>
              <a:spcPct val="0"/>
            </a:spcBef>
            <a:spcAft>
              <a:spcPct val="35000"/>
            </a:spcAft>
            <a:buNone/>
          </a:pPr>
          <a:endParaRPr lang="es-ES" sz="2500" kern="1200" dirty="0"/>
        </a:p>
      </dsp:txBody>
      <dsp:txXfrm>
        <a:off x="5396406" y="0"/>
        <a:ext cx="793637" cy="493503"/>
      </dsp:txXfrm>
    </dsp:sp>
    <dsp:sp modelId="{56B2B12D-82CF-43BD-A28E-A29DD94AEBA2}">
      <dsp:nvSpPr>
        <dsp:cNvPr id="0" name=""/>
        <dsp:cNvSpPr/>
      </dsp:nvSpPr>
      <dsp:spPr>
        <a:xfrm>
          <a:off x="6179366" y="0"/>
          <a:ext cx="1287140" cy="493503"/>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66675" rIns="33338" bIns="66675" numCol="1" spcCol="1270" anchor="ctr" anchorCtr="0">
          <a:noAutofit/>
        </a:bodyPr>
        <a:lstStyle/>
        <a:p>
          <a:pPr marL="0" lvl="0" indent="0" algn="ctr" defTabSz="1111250">
            <a:lnSpc>
              <a:spcPct val="90000"/>
            </a:lnSpc>
            <a:spcBef>
              <a:spcPct val="0"/>
            </a:spcBef>
            <a:spcAft>
              <a:spcPct val="35000"/>
            </a:spcAft>
            <a:buNone/>
          </a:pPr>
          <a:endParaRPr lang="es-ES" sz="2500" kern="1200" dirty="0"/>
        </a:p>
      </dsp:txBody>
      <dsp:txXfrm>
        <a:off x="6426118" y="0"/>
        <a:ext cx="793637" cy="4935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322DB-3349-4D66-A354-DF3CA83B0E70}">
      <dsp:nvSpPr>
        <dsp:cNvPr id="0" name=""/>
        <dsp:cNvSpPr/>
      </dsp:nvSpPr>
      <dsp:spPr>
        <a:xfrm>
          <a:off x="1093" y="0"/>
          <a:ext cx="1287140" cy="493503"/>
        </a:xfrm>
        <a:prstGeom prst="homePlate">
          <a:avLst/>
        </a:prstGeom>
        <a:solidFill>
          <a:schemeClr val="tx2">
            <a:lumMod val="40000"/>
            <a:lumOff val="6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latin typeface="Times New Roman" pitchFamily="18" charset="0"/>
            <a:cs typeface="Times New Roman" pitchFamily="18" charset="0"/>
          </a:endParaRPr>
        </a:p>
      </dsp:txBody>
      <dsp:txXfrm>
        <a:off x="1093" y="0"/>
        <a:ext cx="1163764" cy="493503"/>
      </dsp:txXfrm>
    </dsp:sp>
    <dsp:sp modelId="{F2470A1E-F635-4447-BD58-3A925C08EE18}">
      <dsp:nvSpPr>
        <dsp:cNvPr id="0" name=""/>
        <dsp:cNvSpPr/>
      </dsp:nvSpPr>
      <dsp:spPr>
        <a:xfrm>
          <a:off x="1030805" y="0"/>
          <a:ext cx="1287140" cy="493503"/>
        </a:xfrm>
        <a:prstGeom prst="chevron">
          <a:avLst/>
        </a:prstGeom>
        <a:solidFill>
          <a:schemeClr val="tx2">
            <a:lumMod val="40000"/>
            <a:lumOff val="6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66675" rIns="33338" bIns="66675" numCol="1" spcCol="1270" anchor="ctr" anchorCtr="0">
          <a:noAutofit/>
        </a:bodyPr>
        <a:lstStyle/>
        <a:p>
          <a:pPr marL="0" lvl="0" indent="0" algn="ctr" defTabSz="1111250">
            <a:lnSpc>
              <a:spcPct val="90000"/>
            </a:lnSpc>
            <a:spcBef>
              <a:spcPct val="0"/>
            </a:spcBef>
            <a:spcAft>
              <a:spcPct val="35000"/>
            </a:spcAft>
            <a:buNone/>
          </a:pPr>
          <a:endParaRPr lang="es-ES" sz="2500" kern="1200" dirty="0"/>
        </a:p>
      </dsp:txBody>
      <dsp:txXfrm>
        <a:off x="1277557" y="0"/>
        <a:ext cx="793637" cy="493503"/>
      </dsp:txXfrm>
    </dsp:sp>
    <dsp:sp modelId="{F3A1F2B0-275A-4FF5-AEBD-44DF6F505E77}">
      <dsp:nvSpPr>
        <dsp:cNvPr id="0" name=""/>
        <dsp:cNvSpPr/>
      </dsp:nvSpPr>
      <dsp:spPr>
        <a:xfrm>
          <a:off x="2060517" y="0"/>
          <a:ext cx="1287140" cy="493503"/>
        </a:xfrm>
        <a:prstGeom prst="chevron">
          <a:avLst/>
        </a:prstGeom>
        <a:solidFill>
          <a:schemeClr val="tx2"/>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s-ES" sz="1800" kern="1200" dirty="0"/>
            <a:t> </a:t>
          </a:r>
          <a:r>
            <a:rPr lang="es-ES" sz="1900" kern="1200" dirty="0">
              <a:latin typeface="Times New Roman" pitchFamily="18" charset="0"/>
              <a:cs typeface="Times New Roman" pitchFamily="18" charset="0"/>
            </a:rPr>
            <a:t>Paso 3</a:t>
          </a:r>
        </a:p>
      </dsp:txBody>
      <dsp:txXfrm>
        <a:off x="2307269" y="0"/>
        <a:ext cx="793637" cy="493503"/>
      </dsp:txXfrm>
    </dsp:sp>
    <dsp:sp modelId="{5398BF63-6BB4-4914-A75B-A8BB1F77C2CD}">
      <dsp:nvSpPr>
        <dsp:cNvPr id="0" name=""/>
        <dsp:cNvSpPr/>
      </dsp:nvSpPr>
      <dsp:spPr>
        <a:xfrm>
          <a:off x="3090229" y="0"/>
          <a:ext cx="1287140" cy="493503"/>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66675" rIns="33338" bIns="66675" numCol="1" spcCol="1270" anchor="ctr" anchorCtr="0">
          <a:noAutofit/>
        </a:bodyPr>
        <a:lstStyle/>
        <a:p>
          <a:pPr marL="0" lvl="0" indent="0" algn="ctr" defTabSz="1111250">
            <a:lnSpc>
              <a:spcPct val="90000"/>
            </a:lnSpc>
            <a:spcBef>
              <a:spcPct val="0"/>
            </a:spcBef>
            <a:spcAft>
              <a:spcPct val="35000"/>
            </a:spcAft>
            <a:buNone/>
          </a:pPr>
          <a:endParaRPr lang="es-ES" sz="2500" kern="1200" dirty="0"/>
        </a:p>
      </dsp:txBody>
      <dsp:txXfrm>
        <a:off x="3336981" y="0"/>
        <a:ext cx="793637" cy="493503"/>
      </dsp:txXfrm>
    </dsp:sp>
    <dsp:sp modelId="{3897D69E-85E9-40FB-98CA-3BE17CD9C0E8}">
      <dsp:nvSpPr>
        <dsp:cNvPr id="0" name=""/>
        <dsp:cNvSpPr/>
      </dsp:nvSpPr>
      <dsp:spPr>
        <a:xfrm>
          <a:off x="4119942" y="0"/>
          <a:ext cx="1287140" cy="493503"/>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66675" rIns="33338" bIns="66675" numCol="1" spcCol="1270" anchor="ctr" anchorCtr="0">
          <a:noAutofit/>
        </a:bodyPr>
        <a:lstStyle/>
        <a:p>
          <a:pPr marL="0" lvl="0" indent="0" algn="ctr" defTabSz="1111250">
            <a:lnSpc>
              <a:spcPct val="90000"/>
            </a:lnSpc>
            <a:spcBef>
              <a:spcPct val="0"/>
            </a:spcBef>
            <a:spcAft>
              <a:spcPct val="35000"/>
            </a:spcAft>
            <a:buNone/>
          </a:pPr>
          <a:endParaRPr lang="es-ES" sz="2500" kern="1200" dirty="0"/>
        </a:p>
      </dsp:txBody>
      <dsp:txXfrm>
        <a:off x="4366694" y="0"/>
        <a:ext cx="793637" cy="493503"/>
      </dsp:txXfrm>
    </dsp:sp>
    <dsp:sp modelId="{F6F64DD3-C322-44D8-BC26-E0D9B53A6648}">
      <dsp:nvSpPr>
        <dsp:cNvPr id="0" name=""/>
        <dsp:cNvSpPr/>
      </dsp:nvSpPr>
      <dsp:spPr>
        <a:xfrm>
          <a:off x="5149654" y="0"/>
          <a:ext cx="1287140" cy="493503"/>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66675" rIns="33338" bIns="66675" numCol="1" spcCol="1270" anchor="ctr" anchorCtr="0">
          <a:noAutofit/>
        </a:bodyPr>
        <a:lstStyle/>
        <a:p>
          <a:pPr marL="0" lvl="0" indent="0" algn="ctr" defTabSz="1111250">
            <a:lnSpc>
              <a:spcPct val="90000"/>
            </a:lnSpc>
            <a:spcBef>
              <a:spcPct val="0"/>
            </a:spcBef>
            <a:spcAft>
              <a:spcPct val="35000"/>
            </a:spcAft>
            <a:buNone/>
          </a:pPr>
          <a:endParaRPr lang="es-ES" sz="2500" kern="1200" dirty="0"/>
        </a:p>
      </dsp:txBody>
      <dsp:txXfrm>
        <a:off x="5396406" y="0"/>
        <a:ext cx="793637" cy="493503"/>
      </dsp:txXfrm>
    </dsp:sp>
    <dsp:sp modelId="{56B2B12D-82CF-43BD-A28E-A29DD94AEBA2}">
      <dsp:nvSpPr>
        <dsp:cNvPr id="0" name=""/>
        <dsp:cNvSpPr/>
      </dsp:nvSpPr>
      <dsp:spPr>
        <a:xfrm>
          <a:off x="6179366" y="0"/>
          <a:ext cx="1287140" cy="493503"/>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66675" rIns="33338" bIns="66675" numCol="1" spcCol="1270" anchor="ctr" anchorCtr="0">
          <a:noAutofit/>
        </a:bodyPr>
        <a:lstStyle/>
        <a:p>
          <a:pPr marL="0" lvl="0" indent="0" algn="ctr" defTabSz="1111250">
            <a:lnSpc>
              <a:spcPct val="90000"/>
            </a:lnSpc>
            <a:spcBef>
              <a:spcPct val="0"/>
            </a:spcBef>
            <a:spcAft>
              <a:spcPct val="35000"/>
            </a:spcAft>
            <a:buNone/>
          </a:pPr>
          <a:endParaRPr lang="es-ES" sz="2500" kern="1200" dirty="0"/>
        </a:p>
      </dsp:txBody>
      <dsp:txXfrm>
        <a:off x="6426118" y="0"/>
        <a:ext cx="793637" cy="4935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322DB-3349-4D66-A354-DF3CA83B0E70}">
      <dsp:nvSpPr>
        <dsp:cNvPr id="0" name=""/>
        <dsp:cNvSpPr/>
      </dsp:nvSpPr>
      <dsp:spPr>
        <a:xfrm>
          <a:off x="1093" y="0"/>
          <a:ext cx="1287140" cy="493503"/>
        </a:xfrm>
        <a:prstGeom prst="homePlate">
          <a:avLst/>
        </a:prstGeom>
        <a:solidFill>
          <a:schemeClr val="tx2">
            <a:lumMod val="40000"/>
            <a:lumOff val="6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latin typeface="Times New Roman" pitchFamily="18" charset="0"/>
            <a:cs typeface="Times New Roman" pitchFamily="18" charset="0"/>
          </a:endParaRPr>
        </a:p>
      </dsp:txBody>
      <dsp:txXfrm>
        <a:off x="1093" y="0"/>
        <a:ext cx="1163764" cy="493503"/>
      </dsp:txXfrm>
    </dsp:sp>
    <dsp:sp modelId="{F2470A1E-F635-4447-BD58-3A925C08EE18}">
      <dsp:nvSpPr>
        <dsp:cNvPr id="0" name=""/>
        <dsp:cNvSpPr/>
      </dsp:nvSpPr>
      <dsp:spPr>
        <a:xfrm>
          <a:off x="1030805" y="0"/>
          <a:ext cx="1287140" cy="493503"/>
        </a:xfrm>
        <a:prstGeom prst="chevron">
          <a:avLst/>
        </a:prstGeom>
        <a:solidFill>
          <a:schemeClr val="tx2">
            <a:lumMod val="40000"/>
            <a:lumOff val="6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66675" rIns="33338" bIns="66675" numCol="1" spcCol="1270" anchor="ctr" anchorCtr="0">
          <a:noAutofit/>
        </a:bodyPr>
        <a:lstStyle/>
        <a:p>
          <a:pPr marL="0" lvl="0" indent="0" algn="ctr" defTabSz="1111250">
            <a:lnSpc>
              <a:spcPct val="90000"/>
            </a:lnSpc>
            <a:spcBef>
              <a:spcPct val="0"/>
            </a:spcBef>
            <a:spcAft>
              <a:spcPct val="35000"/>
            </a:spcAft>
            <a:buNone/>
          </a:pPr>
          <a:endParaRPr lang="es-ES" sz="2500" kern="1200" dirty="0"/>
        </a:p>
      </dsp:txBody>
      <dsp:txXfrm>
        <a:off x="1277557" y="0"/>
        <a:ext cx="793637" cy="493503"/>
      </dsp:txXfrm>
    </dsp:sp>
    <dsp:sp modelId="{F3A1F2B0-275A-4FF5-AEBD-44DF6F505E77}">
      <dsp:nvSpPr>
        <dsp:cNvPr id="0" name=""/>
        <dsp:cNvSpPr/>
      </dsp:nvSpPr>
      <dsp:spPr>
        <a:xfrm>
          <a:off x="2060517" y="0"/>
          <a:ext cx="1287140" cy="493503"/>
        </a:xfrm>
        <a:prstGeom prst="chevron">
          <a:avLst/>
        </a:prstGeom>
        <a:solidFill>
          <a:schemeClr val="tx2"/>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s-ES" sz="1800" kern="1200" dirty="0"/>
            <a:t> </a:t>
          </a:r>
          <a:r>
            <a:rPr lang="es-ES" sz="1900" kern="1200" dirty="0">
              <a:latin typeface="Times New Roman" pitchFamily="18" charset="0"/>
              <a:cs typeface="Times New Roman" pitchFamily="18" charset="0"/>
            </a:rPr>
            <a:t>Paso 3</a:t>
          </a:r>
        </a:p>
      </dsp:txBody>
      <dsp:txXfrm>
        <a:off x="2307269" y="0"/>
        <a:ext cx="793637" cy="493503"/>
      </dsp:txXfrm>
    </dsp:sp>
    <dsp:sp modelId="{5398BF63-6BB4-4914-A75B-A8BB1F77C2CD}">
      <dsp:nvSpPr>
        <dsp:cNvPr id="0" name=""/>
        <dsp:cNvSpPr/>
      </dsp:nvSpPr>
      <dsp:spPr>
        <a:xfrm>
          <a:off x="3090229" y="0"/>
          <a:ext cx="1287140" cy="493503"/>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66675" rIns="33338" bIns="66675" numCol="1" spcCol="1270" anchor="ctr" anchorCtr="0">
          <a:noAutofit/>
        </a:bodyPr>
        <a:lstStyle/>
        <a:p>
          <a:pPr marL="0" lvl="0" indent="0" algn="ctr" defTabSz="1111250">
            <a:lnSpc>
              <a:spcPct val="90000"/>
            </a:lnSpc>
            <a:spcBef>
              <a:spcPct val="0"/>
            </a:spcBef>
            <a:spcAft>
              <a:spcPct val="35000"/>
            </a:spcAft>
            <a:buNone/>
          </a:pPr>
          <a:endParaRPr lang="es-ES" sz="2500" kern="1200" dirty="0"/>
        </a:p>
      </dsp:txBody>
      <dsp:txXfrm>
        <a:off x="3336981" y="0"/>
        <a:ext cx="793637" cy="493503"/>
      </dsp:txXfrm>
    </dsp:sp>
    <dsp:sp modelId="{3897D69E-85E9-40FB-98CA-3BE17CD9C0E8}">
      <dsp:nvSpPr>
        <dsp:cNvPr id="0" name=""/>
        <dsp:cNvSpPr/>
      </dsp:nvSpPr>
      <dsp:spPr>
        <a:xfrm>
          <a:off x="4119942" y="0"/>
          <a:ext cx="1287140" cy="493503"/>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66675" rIns="33338" bIns="66675" numCol="1" spcCol="1270" anchor="ctr" anchorCtr="0">
          <a:noAutofit/>
        </a:bodyPr>
        <a:lstStyle/>
        <a:p>
          <a:pPr marL="0" lvl="0" indent="0" algn="ctr" defTabSz="1111250">
            <a:lnSpc>
              <a:spcPct val="90000"/>
            </a:lnSpc>
            <a:spcBef>
              <a:spcPct val="0"/>
            </a:spcBef>
            <a:spcAft>
              <a:spcPct val="35000"/>
            </a:spcAft>
            <a:buNone/>
          </a:pPr>
          <a:endParaRPr lang="es-ES" sz="2500" kern="1200" dirty="0"/>
        </a:p>
      </dsp:txBody>
      <dsp:txXfrm>
        <a:off x="4366694" y="0"/>
        <a:ext cx="793637" cy="493503"/>
      </dsp:txXfrm>
    </dsp:sp>
    <dsp:sp modelId="{F6F64DD3-C322-44D8-BC26-E0D9B53A6648}">
      <dsp:nvSpPr>
        <dsp:cNvPr id="0" name=""/>
        <dsp:cNvSpPr/>
      </dsp:nvSpPr>
      <dsp:spPr>
        <a:xfrm>
          <a:off x="5149654" y="0"/>
          <a:ext cx="1287140" cy="493503"/>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66675" rIns="33338" bIns="66675" numCol="1" spcCol="1270" anchor="ctr" anchorCtr="0">
          <a:noAutofit/>
        </a:bodyPr>
        <a:lstStyle/>
        <a:p>
          <a:pPr marL="0" lvl="0" indent="0" algn="ctr" defTabSz="1111250">
            <a:lnSpc>
              <a:spcPct val="90000"/>
            </a:lnSpc>
            <a:spcBef>
              <a:spcPct val="0"/>
            </a:spcBef>
            <a:spcAft>
              <a:spcPct val="35000"/>
            </a:spcAft>
            <a:buNone/>
          </a:pPr>
          <a:endParaRPr lang="es-ES" sz="2500" kern="1200" dirty="0"/>
        </a:p>
      </dsp:txBody>
      <dsp:txXfrm>
        <a:off x="5396406" y="0"/>
        <a:ext cx="793637" cy="493503"/>
      </dsp:txXfrm>
    </dsp:sp>
    <dsp:sp modelId="{56B2B12D-82CF-43BD-A28E-A29DD94AEBA2}">
      <dsp:nvSpPr>
        <dsp:cNvPr id="0" name=""/>
        <dsp:cNvSpPr/>
      </dsp:nvSpPr>
      <dsp:spPr>
        <a:xfrm>
          <a:off x="6179366" y="0"/>
          <a:ext cx="1287140" cy="493503"/>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66675" rIns="33338" bIns="66675" numCol="1" spcCol="1270" anchor="ctr" anchorCtr="0">
          <a:noAutofit/>
        </a:bodyPr>
        <a:lstStyle/>
        <a:p>
          <a:pPr marL="0" lvl="0" indent="0" algn="ctr" defTabSz="1111250">
            <a:lnSpc>
              <a:spcPct val="90000"/>
            </a:lnSpc>
            <a:spcBef>
              <a:spcPct val="0"/>
            </a:spcBef>
            <a:spcAft>
              <a:spcPct val="35000"/>
            </a:spcAft>
            <a:buNone/>
          </a:pPr>
          <a:endParaRPr lang="es-ES" sz="2500" kern="1200" dirty="0"/>
        </a:p>
      </dsp:txBody>
      <dsp:txXfrm>
        <a:off x="6426118" y="0"/>
        <a:ext cx="793637" cy="49350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322DB-3349-4D66-A354-DF3CA83B0E70}">
      <dsp:nvSpPr>
        <dsp:cNvPr id="0" name=""/>
        <dsp:cNvSpPr/>
      </dsp:nvSpPr>
      <dsp:spPr>
        <a:xfrm>
          <a:off x="0" y="0"/>
          <a:ext cx="1287140" cy="493503"/>
        </a:xfrm>
        <a:prstGeom prst="homePlate">
          <a:avLst/>
        </a:prstGeom>
        <a:solidFill>
          <a:schemeClr val="tx2">
            <a:lumMod val="40000"/>
            <a:lumOff val="6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latin typeface="Times New Roman" pitchFamily="18" charset="0"/>
            <a:cs typeface="Times New Roman" pitchFamily="18" charset="0"/>
          </a:endParaRPr>
        </a:p>
      </dsp:txBody>
      <dsp:txXfrm>
        <a:off x="0" y="0"/>
        <a:ext cx="1163764" cy="493503"/>
      </dsp:txXfrm>
    </dsp:sp>
    <dsp:sp modelId="{F2470A1E-F635-4447-BD58-3A925C08EE18}">
      <dsp:nvSpPr>
        <dsp:cNvPr id="0" name=""/>
        <dsp:cNvSpPr/>
      </dsp:nvSpPr>
      <dsp:spPr>
        <a:xfrm>
          <a:off x="1030805" y="0"/>
          <a:ext cx="1287140" cy="493503"/>
        </a:xfrm>
        <a:prstGeom prst="chevron">
          <a:avLst/>
        </a:prstGeom>
        <a:solidFill>
          <a:schemeClr val="tx2">
            <a:lumMod val="40000"/>
            <a:lumOff val="6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66675" rIns="33338" bIns="66675" numCol="1" spcCol="1270" anchor="ctr" anchorCtr="0">
          <a:noAutofit/>
        </a:bodyPr>
        <a:lstStyle/>
        <a:p>
          <a:pPr marL="0" lvl="0" indent="0" algn="ctr" defTabSz="1111250">
            <a:lnSpc>
              <a:spcPct val="90000"/>
            </a:lnSpc>
            <a:spcBef>
              <a:spcPct val="0"/>
            </a:spcBef>
            <a:spcAft>
              <a:spcPct val="35000"/>
            </a:spcAft>
            <a:buNone/>
          </a:pPr>
          <a:endParaRPr lang="es-ES" sz="2500" kern="1200" dirty="0"/>
        </a:p>
      </dsp:txBody>
      <dsp:txXfrm>
        <a:off x="1277557" y="0"/>
        <a:ext cx="793637" cy="493503"/>
      </dsp:txXfrm>
    </dsp:sp>
    <dsp:sp modelId="{F3A1F2B0-275A-4FF5-AEBD-44DF6F505E77}">
      <dsp:nvSpPr>
        <dsp:cNvPr id="0" name=""/>
        <dsp:cNvSpPr/>
      </dsp:nvSpPr>
      <dsp:spPr>
        <a:xfrm>
          <a:off x="2060517" y="0"/>
          <a:ext cx="1287140" cy="493503"/>
        </a:xfrm>
        <a:prstGeom prst="chevron">
          <a:avLst/>
        </a:prstGeom>
        <a:solidFill>
          <a:schemeClr val="tx2"/>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s-ES" sz="1800" kern="1200" dirty="0"/>
            <a:t> </a:t>
          </a:r>
          <a:r>
            <a:rPr lang="es-ES" sz="1900" kern="1200" dirty="0">
              <a:latin typeface="Times New Roman" pitchFamily="18" charset="0"/>
              <a:cs typeface="Times New Roman" pitchFamily="18" charset="0"/>
            </a:rPr>
            <a:t>Paso 3</a:t>
          </a:r>
        </a:p>
      </dsp:txBody>
      <dsp:txXfrm>
        <a:off x="2307269" y="0"/>
        <a:ext cx="793637" cy="493503"/>
      </dsp:txXfrm>
    </dsp:sp>
    <dsp:sp modelId="{5398BF63-6BB4-4914-A75B-A8BB1F77C2CD}">
      <dsp:nvSpPr>
        <dsp:cNvPr id="0" name=""/>
        <dsp:cNvSpPr/>
      </dsp:nvSpPr>
      <dsp:spPr>
        <a:xfrm>
          <a:off x="3090229" y="0"/>
          <a:ext cx="1287140" cy="493503"/>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66675" rIns="33338" bIns="66675" numCol="1" spcCol="1270" anchor="ctr" anchorCtr="0">
          <a:noAutofit/>
        </a:bodyPr>
        <a:lstStyle/>
        <a:p>
          <a:pPr marL="0" lvl="0" indent="0" algn="ctr" defTabSz="1111250">
            <a:lnSpc>
              <a:spcPct val="90000"/>
            </a:lnSpc>
            <a:spcBef>
              <a:spcPct val="0"/>
            </a:spcBef>
            <a:spcAft>
              <a:spcPct val="35000"/>
            </a:spcAft>
            <a:buNone/>
          </a:pPr>
          <a:endParaRPr lang="es-ES" sz="2500" kern="1200" dirty="0"/>
        </a:p>
      </dsp:txBody>
      <dsp:txXfrm>
        <a:off x="3336981" y="0"/>
        <a:ext cx="793637" cy="493503"/>
      </dsp:txXfrm>
    </dsp:sp>
    <dsp:sp modelId="{3897D69E-85E9-40FB-98CA-3BE17CD9C0E8}">
      <dsp:nvSpPr>
        <dsp:cNvPr id="0" name=""/>
        <dsp:cNvSpPr/>
      </dsp:nvSpPr>
      <dsp:spPr>
        <a:xfrm>
          <a:off x="4119942" y="0"/>
          <a:ext cx="1287140" cy="493503"/>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66675" rIns="33338" bIns="66675" numCol="1" spcCol="1270" anchor="ctr" anchorCtr="0">
          <a:noAutofit/>
        </a:bodyPr>
        <a:lstStyle/>
        <a:p>
          <a:pPr marL="0" lvl="0" indent="0" algn="ctr" defTabSz="1111250">
            <a:lnSpc>
              <a:spcPct val="90000"/>
            </a:lnSpc>
            <a:spcBef>
              <a:spcPct val="0"/>
            </a:spcBef>
            <a:spcAft>
              <a:spcPct val="35000"/>
            </a:spcAft>
            <a:buNone/>
          </a:pPr>
          <a:endParaRPr lang="es-ES" sz="2500" kern="1200" dirty="0"/>
        </a:p>
      </dsp:txBody>
      <dsp:txXfrm>
        <a:off x="4366694" y="0"/>
        <a:ext cx="793637" cy="493503"/>
      </dsp:txXfrm>
    </dsp:sp>
    <dsp:sp modelId="{F6F64DD3-C322-44D8-BC26-E0D9B53A6648}">
      <dsp:nvSpPr>
        <dsp:cNvPr id="0" name=""/>
        <dsp:cNvSpPr/>
      </dsp:nvSpPr>
      <dsp:spPr>
        <a:xfrm>
          <a:off x="5149654" y="0"/>
          <a:ext cx="1287140" cy="493503"/>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66675" rIns="33338" bIns="66675" numCol="1" spcCol="1270" anchor="ctr" anchorCtr="0">
          <a:noAutofit/>
        </a:bodyPr>
        <a:lstStyle/>
        <a:p>
          <a:pPr marL="0" lvl="0" indent="0" algn="ctr" defTabSz="1111250">
            <a:lnSpc>
              <a:spcPct val="90000"/>
            </a:lnSpc>
            <a:spcBef>
              <a:spcPct val="0"/>
            </a:spcBef>
            <a:spcAft>
              <a:spcPct val="35000"/>
            </a:spcAft>
            <a:buNone/>
          </a:pPr>
          <a:endParaRPr lang="es-ES" sz="2500" kern="1200" dirty="0"/>
        </a:p>
      </dsp:txBody>
      <dsp:txXfrm>
        <a:off x="5396406" y="0"/>
        <a:ext cx="793637" cy="493503"/>
      </dsp:txXfrm>
    </dsp:sp>
    <dsp:sp modelId="{56B2B12D-82CF-43BD-A28E-A29DD94AEBA2}">
      <dsp:nvSpPr>
        <dsp:cNvPr id="0" name=""/>
        <dsp:cNvSpPr/>
      </dsp:nvSpPr>
      <dsp:spPr>
        <a:xfrm>
          <a:off x="6179366" y="0"/>
          <a:ext cx="1287140" cy="493503"/>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66675" rIns="33338" bIns="66675" numCol="1" spcCol="1270" anchor="ctr" anchorCtr="0">
          <a:noAutofit/>
        </a:bodyPr>
        <a:lstStyle/>
        <a:p>
          <a:pPr marL="0" lvl="0" indent="0" algn="ctr" defTabSz="1111250">
            <a:lnSpc>
              <a:spcPct val="90000"/>
            </a:lnSpc>
            <a:spcBef>
              <a:spcPct val="0"/>
            </a:spcBef>
            <a:spcAft>
              <a:spcPct val="35000"/>
            </a:spcAft>
            <a:buNone/>
          </a:pPr>
          <a:endParaRPr lang="es-ES" sz="2500" kern="1200" dirty="0"/>
        </a:p>
      </dsp:txBody>
      <dsp:txXfrm>
        <a:off x="6426118" y="0"/>
        <a:ext cx="793637" cy="49350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322DB-3349-4D66-A354-DF3CA83B0E70}">
      <dsp:nvSpPr>
        <dsp:cNvPr id="0" name=""/>
        <dsp:cNvSpPr/>
      </dsp:nvSpPr>
      <dsp:spPr>
        <a:xfrm>
          <a:off x="1093" y="0"/>
          <a:ext cx="1287140" cy="493503"/>
        </a:xfrm>
        <a:prstGeom prst="homePlate">
          <a:avLst/>
        </a:prstGeom>
        <a:solidFill>
          <a:schemeClr val="tx2">
            <a:lumMod val="40000"/>
            <a:lumOff val="6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latin typeface="Times New Roman" pitchFamily="18" charset="0"/>
            <a:cs typeface="Times New Roman" pitchFamily="18" charset="0"/>
          </a:endParaRPr>
        </a:p>
      </dsp:txBody>
      <dsp:txXfrm>
        <a:off x="1093" y="0"/>
        <a:ext cx="1163764" cy="493503"/>
      </dsp:txXfrm>
    </dsp:sp>
    <dsp:sp modelId="{F2470A1E-F635-4447-BD58-3A925C08EE18}">
      <dsp:nvSpPr>
        <dsp:cNvPr id="0" name=""/>
        <dsp:cNvSpPr/>
      </dsp:nvSpPr>
      <dsp:spPr>
        <a:xfrm>
          <a:off x="1030805" y="0"/>
          <a:ext cx="1287140" cy="493503"/>
        </a:xfrm>
        <a:prstGeom prst="chevron">
          <a:avLst/>
        </a:prstGeom>
        <a:solidFill>
          <a:schemeClr val="tx2">
            <a:lumMod val="40000"/>
            <a:lumOff val="6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p>
      </dsp:txBody>
      <dsp:txXfrm>
        <a:off x="1277557" y="0"/>
        <a:ext cx="793637" cy="493503"/>
      </dsp:txXfrm>
    </dsp:sp>
    <dsp:sp modelId="{F3A1F2B0-275A-4FF5-AEBD-44DF6F505E77}">
      <dsp:nvSpPr>
        <dsp:cNvPr id="0" name=""/>
        <dsp:cNvSpPr/>
      </dsp:nvSpPr>
      <dsp:spPr>
        <a:xfrm>
          <a:off x="2060517" y="0"/>
          <a:ext cx="1287140" cy="493503"/>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s-ES" sz="1800" kern="1200" dirty="0"/>
            <a:t> </a:t>
          </a:r>
          <a:endParaRPr lang="es-ES" sz="1900" kern="1200" dirty="0">
            <a:latin typeface="Times New Roman" pitchFamily="18" charset="0"/>
            <a:cs typeface="Times New Roman" pitchFamily="18" charset="0"/>
          </a:endParaRPr>
        </a:p>
      </dsp:txBody>
      <dsp:txXfrm>
        <a:off x="2307269" y="0"/>
        <a:ext cx="793637" cy="493503"/>
      </dsp:txXfrm>
    </dsp:sp>
    <dsp:sp modelId="{5398BF63-6BB4-4914-A75B-A8BB1F77C2CD}">
      <dsp:nvSpPr>
        <dsp:cNvPr id="0" name=""/>
        <dsp:cNvSpPr/>
      </dsp:nvSpPr>
      <dsp:spPr>
        <a:xfrm>
          <a:off x="3090229" y="0"/>
          <a:ext cx="1287140" cy="493503"/>
        </a:xfrm>
        <a:prstGeom prst="chevron">
          <a:avLst/>
        </a:prstGeom>
        <a:solidFill>
          <a:schemeClr val="tx2"/>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Times New Roman" pitchFamily="18" charset="0"/>
              <a:cs typeface="Times New Roman" pitchFamily="18" charset="0"/>
            </a:rPr>
            <a:t>Paso 4</a:t>
          </a:r>
        </a:p>
      </dsp:txBody>
      <dsp:txXfrm>
        <a:off x="3336981" y="0"/>
        <a:ext cx="793637" cy="493503"/>
      </dsp:txXfrm>
    </dsp:sp>
    <dsp:sp modelId="{3897D69E-85E9-40FB-98CA-3BE17CD9C0E8}">
      <dsp:nvSpPr>
        <dsp:cNvPr id="0" name=""/>
        <dsp:cNvSpPr/>
      </dsp:nvSpPr>
      <dsp:spPr>
        <a:xfrm>
          <a:off x="4119942" y="0"/>
          <a:ext cx="1287140" cy="493503"/>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p>
      </dsp:txBody>
      <dsp:txXfrm>
        <a:off x="4366694" y="0"/>
        <a:ext cx="793637" cy="493503"/>
      </dsp:txXfrm>
    </dsp:sp>
    <dsp:sp modelId="{F6F64DD3-C322-44D8-BC26-E0D9B53A6648}">
      <dsp:nvSpPr>
        <dsp:cNvPr id="0" name=""/>
        <dsp:cNvSpPr/>
      </dsp:nvSpPr>
      <dsp:spPr>
        <a:xfrm>
          <a:off x="5149654" y="0"/>
          <a:ext cx="1287140" cy="493503"/>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p>
      </dsp:txBody>
      <dsp:txXfrm>
        <a:off x="5396406" y="0"/>
        <a:ext cx="793637" cy="493503"/>
      </dsp:txXfrm>
    </dsp:sp>
    <dsp:sp modelId="{56B2B12D-82CF-43BD-A28E-A29DD94AEBA2}">
      <dsp:nvSpPr>
        <dsp:cNvPr id="0" name=""/>
        <dsp:cNvSpPr/>
      </dsp:nvSpPr>
      <dsp:spPr>
        <a:xfrm>
          <a:off x="6179366" y="0"/>
          <a:ext cx="1287140" cy="493503"/>
        </a:xfrm>
        <a:prstGeom prst="chevron">
          <a:avLst/>
        </a:prstGeom>
        <a:solidFill>
          <a:schemeClr val="tx2">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endParaRPr lang="es-ES" sz="2000" kern="1200" dirty="0"/>
        </a:p>
      </dsp:txBody>
      <dsp:txXfrm>
        <a:off x="6426118" y="0"/>
        <a:ext cx="793637" cy="493503"/>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2.31638" units="1/cm"/>
          <inkml:channelProperty channel="Y" name="resolution" value="36.1204" units="1/cm"/>
          <inkml:channelProperty channel="T" name="resolution" value="1" units="1/dev"/>
        </inkml:channelProperties>
      </inkml:inkSource>
      <inkml:timestamp xml:id="ts0" timeString="2023-01-13T10:08:54.496"/>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27 270 0,'-27'0'297,"27"-27"-281,0 0-1,0 0 173,0 0-141,27 27 78,0 0-94,0 0-15,-27-27-1,27 27 17,0 0 77,0 0-109,-27-27 16,27 27-1,0 0 1,0 0 15,-27-27-15,27 27-1,0 0 48,0 0-48,0 0 17,0 0-17,0 0 17,0 0-32,0-27 31,0 27-31,0 0 15,27 0 1,-27 0 0,0 0 15,0 0 0,0 0-15,0 0 15,0 0 16,0 0-16,0 0-31,-27-27 16,27 27-16,0 0 15,27 0 1,-27-27 15,0 27-31,0 0 16,0 0 187,28 0-140,-28 0-32,0 0 0,0 0-15,0 0-1,0 0 1,0 0 125</inkml:trace>
</inkml:ink>
</file>

<file path=ppt/ink/ink2.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2.31638" units="1/cm"/>
          <inkml:channelProperty channel="Y" name="resolution" value="36.1204" units="1/cm"/>
          <inkml:channelProperty channel="T" name="resolution" value="1" units="1/dev"/>
        </inkml:channelProperties>
      </inkml:inkSource>
      <inkml:timestamp xml:id="ts0" timeString="2023-01-13T10:09:00.127"/>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0 447 0,'27'0'125,"0"0"-109,0 0-16,27 0 15,0 0 1,27 0-16,-27 0 15,27 0 1,-27 27-16,-27-27 16,54 0-16,-27 0 15,-27 0 1,0 0-16,0 0 16,0 0-1,0 0 16,0 0-15,0 0 0,0 0 15,0 0-15,0 0-16,0 0 15,0 0 1,0 0-1,0 0 1,28 0 0,-28 0-16,0 0 15,0 0 1,27 0-16,0 0 31,-27 0-31,0 0 16,0 0-16,0 0 31,0 0-15,0 0-1,0 0 1,0 0 15,0 0 16,-27-54 297,27 54-329,-27-27 1,0 0-16,0 0 31,0 0 141,0 0-125,-27 0 109,0 27-109,0 0 31,0 0-46,0 0-17,0 0 1,0 0 15,0 0 0,27 27 16,-27-27 0,0 0-31,0 0-1,0 0 1,0 0 15,0 0-31,-27 0 16,27 0 15,-1 0-31,1 0 16,0 0-1,-27 0-15,27 0 16,0 0-16,0 0 16,0 0-1,0 0-15,0 0 16,0 0-1,0 0 1,0 0 15,0 0-31,0 0 16,0 0-16,-27 0 31,27 0-15,0 0-1,0 0 17,0 0-17,0 0 17,0 0 30,0 0-31,0 0 1,0 0-1,27-27 94,-27 27-110,27-27 1,-27 0 0,0 27 156,27-27-157,-27 27 48,0 0-16,0 0-16,0 0 31,27-27 16,27 27-15,0 0-47,27-27-1,-27 27-15,0 0 16,27 0-1,-27-27-15,0 27 16,27 0-16,-27 0 31,0 0 16,0 0-16,0 0-15,-27-27 0,27 27-1,0 0 1,0 0 15,0-27-31,0 27 31,0 0-31,0 0 16,0 0 0,0 0-16,0 0 0,0 0 15,0 0-15,0 0 16,0 0 15,-27-27-31,27 27 31,0 0 1,0 0-17,0 0 17,1 0 14,26 0-14,-27 0-17,0 0 1,0 0 15,0 0 47,0 0-46,0 0-1,0 0-31,0 0 62,0 0-30,0 0-17,0 0 1,0 0-1,0 0-15,0 0 32</inkml:trace>
</inkml:ink>
</file>

<file path=ppt/ink/ink3.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2.31638" units="1/cm"/>
          <inkml:channelProperty channel="Y" name="resolution" value="36.1204" units="1/cm"/>
          <inkml:channelProperty channel="T" name="resolution" value="1" units="1/dev"/>
        </inkml:channelProperties>
      </inkml:inkSource>
      <inkml:timestamp xml:id="ts0" timeString="2023-01-13T10:09:09.800"/>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0 0,'27'0'172,"0"0"-156,27 0 0,0 0-16,0 0 15,27 0 1,-27 0-16,27 0 15,-27 0-15,0 0 16,1 0 0,-28 0-16,0 0 15,0 0-15,27 0 16,-27 0 0,0 0-16,0 0 15,0 0 1,0 0 78,0 0-79,0 0 1,0 0-1,0 0-15,0 0 16,0 0 0,0 0 46,0 0-46,0 0-1,27 0 1,-27 0-16,27 0 16,-27 0-1,0 0 1,0 0 0</inkml:trace>
</inkml:ink>
</file>

<file path=ppt/ink/ink4.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2.31638" units="1/cm"/>
          <inkml:channelProperty channel="Y" name="resolution" value="36.1204" units="1/cm"/>
          <inkml:channelProperty channel="T" name="resolution" value="1" units="1/dev"/>
        </inkml:channelProperties>
      </inkml:inkSource>
      <inkml:timestamp xml:id="ts0" timeString="2023-01-13T10:09:11.222"/>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0 0,'54'0'156,"0"0"-140,27 0-16,-27 0 16,27 0-1,-27 0-15,0 0 16,-26 0-16,53 0 15,-54 0 1,0 0 93,27 0-93,-27 0 15,0 0-31,0 0 16,0 0-16,0 0 31,0 0-15,0 0-1,0 0 1,0 0 31,0 0-47,0 0 16,0 0-1,0 0-15,0 0 16,0 0-1,0 0 1,0 0 0,0 0 15</inkml:trace>
</inkml:ink>
</file>

<file path=ppt/ink/ink5.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2.31638" units="1/cm"/>
          <inkml:channelProperty channel="Y" name="resolution" value="36.1204" units="1/cm"/>
          <inkml:channelProperty channel="T" name="resolution" value="1" units="1/dev"/>
        </inkml:channelProperties>
      </inkml:inkSource>
      <inkml:timestamp xml:id="ts0" timeString="2023-01-12T13:22:27.533"/>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75 0,'27'0'219,"0"-27"-188,0 27-15,0-27 15,0 27 0,0 0 0,0 0 1,0 0-1,0 0-15,0 0 15,0 0-16,0 0 17,0 0-17,0 0 126,0 0-110,0 0-15,0 0-16,0 0 31,0 0 219,0 0-219,0 0-15,0 0 15,0 0-15,0 0-16,-27 27 31,27-27 266,0 0-281</inkml:trace>
</inkml:ink>
</file>

<file path=ppt/ink/ink6.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2.31638" units="1/cm"/>
          <inkml:channelProperty channel="Y" name="resolution" value="36.1204" units="1/cm"/>
          <inkml:channelProperty channel="T" name="resolution" value="1" units="1/dev"/>
        </inkml:channelProperties>
      </inkml:inkSource>
      <inkml:timestamp xml:id="ts0" timeString="2023-01-12T13:22:45.856"/>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34 0,'27'0'203,"27"0"-187,-27 0-16,0 0 15,0 0 1,0 0-16,0 0 16,0 0 15,0 0-16,0 0 1,0 0 0,0 0 31,0 0-16,0 0 16,0 0-32,0 0 48,0 0-16,0 0-32,0-27 1,0 27 0,0 0 15,0 0 31,0 0-46,0 0 171,0 0 282,0 0-406</inkml:trace>
</inkml:ink>
</file>

<file path=ppt/ink/ink7.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2.31638" units="1/cm"/>
          <inkml:channelProperty channel="Y" name="resolution" value="36.1204" units="1/cm"/>
          <inkml:channelProperty channel="T" name="resolution" value="1" units="1/dev"/>
        </inkml:channelProperties>
      </inkml:inkSource>
      <inkml:timestamp xml:id="ts0" timeString="2023-01-13T10:08:54.496"/>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27 270 0,'-27'0'297,"27"-27"-281,0 0-1,0 0 173,0 0-141,27 27 78,0 0-94,0 0-15,-27-27-1,27 27 17,0 0 77,0 0-109,-27-27 16,27 27-1,0 0 1,0 0 15,-27-27-15,27 27-1,0 0 48,0 0-48,0 0 17,0 0-17,0 0 17,0 0-32,0-27 31,0 27-31,0 0 15,27 0 1,-27 0 0,0 0 15,0 0 0,0 0-15,0 0 15,0 0 16,0 0-16,0 0-31,-27-27 16,27 27-16,0 0 15,27 0 1,-27-27 15,0 27-31,0 0 16,0 0 187,28 0-140,-28 0-32,0 0 0,0 0-15,0 0-1,0 0 1,0 0 125</inkml:trace>
</inkml:ink>
</file>

<file path=ppt/ink/ink8.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2.31638" units="1/cm"/>
          <inkml:channelProperty channel="Y" name="resolution" value="36.1204" units="1/cm"/>
          <inkml:channelProperty channel="T" name="resolution" value="1" units="1/dev"/>
        </inkml:channelProperties>
      </inkml:inkSource>
      <inkml:timestamp xml:id="ts0" timeString="2023-01-13T10:09:00.127"/>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0 447 0,'27'0'125,"0"0"-109,0 0-16,27 0 15,0 0 1,27 0-16,-27 0 15,27 0 1,-27 27-16,-27-27 16,54 0-16,-27 0 15,-27 0 1,0 0-16,0 0 16,0 0-1,0 0 16,0 0-15,0 0 0,0 0 15,0 0-15,0 0-16,0 0 15,0 0 1,0 0-1,0 0 1,28 0 0,-28 0-16,0 0 15,0 0 1,27 0-16,0 0 31,-27 0-31,0 0 16,0 0-16,0 0 31,0 0-15,0 0-1,0 0 1,0 0 15,0 0 16,-27-54 297,27 54-329,-27-27 1,0 0-16,0 0 31,0 0 141,0 0-125,-27 0 109,0 27-109,0 0 31,0 0-46,0 0-17,0 0 1,0 0 15,0 0 0,27 27 16,-27-27 0,0 0-31,0 0-1,0 0 1,0 0 15,0 0-31,-27 0 16,27 0 15,-1 0-31,1 0 16,0 0-1,-27 0-15,27 0 16,0 0-16,0 0 16,0 0-1,0 0-15,0 0 16,0 0-1,0 0 1,0 0 15,0 0-31,0 0 16,0 0-16,-27 0 31,27 0-15,0 0-1,0 0 17,0 0-17,0 0 17,0 0 30,0 0-31,0 0 1,0 0-1,27-27 94,-27 27-110,27-27 1,-27 0 0,0 27 156,27-27-157,-27 27 48,0 0-16,0 0-16,0 0 31,27-27 16,27 27-15,0 0-47,27-27-1,-27 27-15,0 0 16,27 0-1,-27-27-15,0 27 16,27 0-16,-27 0 31,0 0 16,0 0-16,0 0-15,-27-27 0,27 27-1,0 0 1,0 0 15,0-27-31,0 27 31,0 0-31,0 0 16,0 0 0,0 0-16,0 0 0,0 0 15,0 0-15,0 0 16,0 0 15,-27-27-31,27 27 31,0 0 1,0 0-17,0 0 17,1 0 14,26 0-14,-27 0-17,0 0 1,0 0 15,0 0 47,0 0-46,0 0-1,0 0-31,0 0 62,0 0-30,0 0-17,0 0 1,0 0-1,0 0-15,0 0 32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2"/>
            <a:ext cx="9089390" cy="369332"/>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7"/>
            <a:ext cx="7485380" cy="53860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7" name="Rounded Rectangle 6"/>
          <p:cNvSpPr/>
          <p:nvPr userDrawn="1"/>
        </p:nvSpPr>
        <p:spPr>
          <a:xfrm>
            <a:off x="0" y="123826"/>
            <a:ext cx="10693400" cy="7391400"/>
          </a:xfrm>
          <a:prstGeom prst="roundRect">
            <a:avLst/>
          </a:prstGeom>
          <a:gradFill flip="none" rotWithShape="1">
            <a:gsLst>
              <a:gs pos="0">
                <a:srgbClr val="FF671F">
                  <a:tint val="66000"/>
                  <a:satMod val="160000"/>
                </a:srgbClr>
              </a:gs>
              <a:gs pos="50000">
                <a:srgbClr val="FF671F">
                  <a:tint val="44500"/>
                  <a:satMod val="160000"/>
                </a:srgbClr>
              </a:gs>
              <a:gs pos="100000">
                <a:srgbClr val="FF671F">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GB"/>
          </a:p>
        </p:txBody>
      </p:sp>
      <p:sp>
        <p:nvSpPr>
          <p:cNvPr id="2" name="Holder 2"/>
          <p:cNvSpPr>
            <a:spLocks noGrp="1"/>
          </p:cNvSpPr>
          <p:nvPr>
            <p:ph type="title"/>
          </p:nvPr>
        </p:nvSpPr>
        <p:spPr>
          <a:xfrm>
            <a:off x="2845302" y="975614"/>
            <a:ext cx="5002796" cy="369332"/>
          </a:xfrm>
        </p:spPr>
        <p:txBody>
          <a:bodyPr lIns="0" tIns="0" rIns="0" bIns="0"/>
          <a:lstStyle>
            <a:lvl1pPr>
              <a:defRPr sz="2400" b="1" i="0">
                <a:solidFill>
                  <a:srgbClr val="FF0000"/>
                </a:solidFill>
                <a:latin typeface="Garamond"/>
                <a:cs typeface="Garamond"/>
              </a:defRPr>
            </a:lvl1pPr>
          </a:lstStyle>
          <a:p>
            <a:endParaRPr/>
          </a:p>
        </p:txBody>
      </p:sp>
      <p:sp>
        <p:nvSpPr>
          <p:cNvPr id="3" name="Holder 3"/>
          <p:cNvSpPr>
            <a:spLocks noGrp="1"/>
          </p:cNvSpPr>
          <p:nvPr>
            <p:ph type="body" idx="1"/>
          </p:nvPr>
        </p:nvSpPr>
        <p:spPr>
          <a:xfrm>
            <a:off x="1344035" y="3238753"/>
            <a:ext cx="8005330" cy="538609"/>
          </a:xfrm>
        </p:spPr>
        <p:txBody>
          <a:bodyPr lIns="0" tIns="0" rIns="0" bIns="0"/>
          <a:lstStyle>
            <a:lvl1pPr>
              <a:defRPr sz="3500" b="0" i="0">
                <a:solidFill>
                  <a:srgbClr val="000065"/>
                </a:solidFill>
                <a:latin typeface="Garamond"/>
                <a:cs typeface="Garamond"/>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845302" y="975614"/>
            <a:ext cx="5002796" cy="369332"/>
          </a:xfrm>
        </p:spPr>
        <p:txBody>
          <a:bodyPr lIns="0" tIns="0" rIns="0" bIns="0"/>
          <a:lstStyle>
            <a:lvl1pPr>
              <a:defRPr sz="2400" b="1" i="0">
                <a:solidFill>
                  <a:srgbClr val="FF0000"/>
                </a:solidFill>
                <a:latin typeface="Garamond"/>
                <a:cs typeface="Garamond"/>
              </a:defRPr>
            </a:lvl1pPr>
          </a:lstStyle>
          <a:p>
            <a:endParaRPr/>
          </a:p>
        </p:txBody>
      </p:sp>
      <p:sp>
        <p:nvSpPr>
          <p:cNvPr id="3" name="Holder 3"/>
          <p:cNvSpPr>
            <a:spLocks noGrp="1"/>
          </p:cNvSpPr>
          <p:nvPr>
            <p:ph sz="half" idx="2"/>
          </p:nvPr>
        </p:nvSpPr>
        <p:spPr>
          <a:xfrm>
            <a:off x="534670" y="1739456"/>
            <a:ext cx="4651629" cy="53860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6"/>
            <a:ext cx="4651629" cy="53860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7/19/2024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845302" y="975614"/>
            <a:ext cx="5002796" cy="369332"/>
          </a:xfrm>
        </p:spPr>
        <p:txBody>
          <a:bodyPr lIns="0" tIns="0" rIns="0" bIns="0"/>
          <a:lstStyle>
            <a:lvl1pPr>
              <a:defRPr sz="2400" b="1" i="0">
                <a:solidFill>
                  <a:srgbClr val="FF0000"/>
                </a:solidFill>
                <a:latin typeface="Garamond"/>
                <a:cs typeface="Garamon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7/19/2024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16" name="bk object 16"/>
          <p:cNvSpPr/>
          <p:nvPr/>
        </p:nvSpPr>
        <p:spPr>
          <a:xfrm>
            <a:off x="774839" y="348995"/>
            <a:ext cx="9144000" cy="6858000"/>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7/19/2024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6" name="bk object 16"/>
          <p:cNvSpPr/>
          <p:nvPr/>
        </p:nvSpPr>
        <p:spPr>
          <a:xfrm>
            <a:off x="774839" y="348995"/>
            <a:ext cx="9144000" cy="6858000"/>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2845302" y="975613"/>
            <a:ext cx="5002796" cy="369332"/>
          </a:xfrm>
          <a:prstGeom prst="rect">
            <a:avLst/>
          </a:prstGeom>
        </p:spPr>
        <p:txBody>
          <a:bodyPr wrap="square" lIns="0" tIns="0" rIns="0" bIns="0">
            <a:spAutoFit/>
          </a:bodyPr>
          <a:lstStyle>
            <a:lvl1pPr>
              <a:defRPr sz="2400" b="1" i="0">
                <a:solidFill>
                  <a:srgbClr val="FF0000"/>
                </a:solidFill>
                <a:latin typeface="Garamond"/>
                <a:cs typeface="Garamond"/>
              </a:defRPr>
            </a:lvl1pPr>
          </a:lstStyle>
          <a:p>
            <a:endParaRPr/>
          </a:p>
        </p:txBody>
      </p:sp>
      <p:sp>
        <p:nvSpPr>
          <p:cNvPr id="3" name="Holder 3"/>
          <p:cNvSpPr>
            <a:spLocks noGrp="1"/>
          </p:cNvSpPr>
          <p:nvPr>
            <p:ph type="body" idx="1"/>
          </p:nvPr>
        </p:nvSpPr>
        <p:spPr>
          <a:xfrm>
            <a:off x="1344035" y="3238754"/>
            <a:ext cx="8005330" cy="538609"/>
          </a:xfrm>
          <a:prstGeom prst="rect">
            <a:avLst/>
          </a:prstGeom>
        </p:spPr>
        <p:txBody>
          <a:bodyPr wrap="square" lIns="0" tIns="0" rIns="0" bIns="0">
            <a:spAutoFit/>
          </a:bodyPr>
          <a:lstStyle>
            <a:lvl1pPr>
              <a:defRPr sz="3500" b="0" i="0">
                <a:solidFill>
                  <a:srgbClr val="000065"/>
                </a:solidFill>
                <a:latin typeface="Garamond"/>
                <a:cs typeface="Garamond"/>
              </a:defRPr>
            </a:lvl1pPr>
          </a:lstStyle>
          <a:p>
            <a:endParaRPr/>
          </a:p>
        </p:txBody>
      </p:sp>
      <p:sp>
        <p:nvSpPr>
          <p:cNvPr id="4" name="Holder 4"/>
          <p:cNvSpPr>
            <a:spLocks noGrp="1"/>
          </p:cNvSpPr>
          <p:nvPr>
            <p:ph type="ftr" sz="quarter" idx="5"/>
          </p:nvPr>
        </p:nvSpPr>
        <p:spPr>
          <a:xfrm>
            <a:off x="3635756" y="7033450"/>
            <a:ext cx="3421888"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7/19/2024</a:t>
            </a:fld>
            <a:endParaRPr lang="en-US"/>
          </a:p>
        </p:txBody>
      </p:sp>
      <p:sp>
        <p:nvSpPr>
          <p:cNvPr id="6" name="Holder 6"/>
          <p:cNvSpPr>
            <a:spLocks noGrp="1"/>
          </p:cNvSpPr>
          <p:nvPr>
            <p:ph type="sldNum" sz="quarter" idx="7"/>
          </p:nvPr>
        </p:nvSpPr>
        <p:spPr>
          <a:xfrm>
            <a:off x="7699248" y="7033450"/>
            <a:ext cx="2459482"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160">
        <a:defRPr>
          <a:latin typeface="+mn-lt"/>
          <a:ea typeface="+mn-ea"/>
          <a:cs typeface="+mn-cs"/>
        </a:defRPr>
      </a:lvl2pPr>
      <a:lvl3pPr marL="914319">
        <a:defRPr>
          <a:latin typeface="+mn-lt"/>
          <a:ea typeface="+mn-ea"/>
          <a:cs typeface="+mn-cs"/>
        </a:defRPr>
      </a:lvl3pPr>
      <a:lvl4pPr marL="1371478">
        <a:defRPr>
          <a:latin typeface="+mn-lt"/>
          <a:ea typeface="+mn-ea"/>
          <a:cs typeface="+mn-cs"/>
        </a:defRPr>
      </a:lvl4pPr>
      <a:lvl5pPr marL="1828637">
        <a:defRPr>
          <a:latin typeface="+mn-lt"/>
          <a:ea typeface="+mn-ea"/>
          <a:cs typeface="+mn-cs"/>
        </a:defRPr>
      </a:lvl5pPr>
      <a:lvl6pPr marL="2285797">
        <a:defRPr>
          <a:latin typeface="+mn-lt"/>
          <a:ea typeface="+mn-ea"/>
          <a:cs typeface="+mn-cs"/>
        </a:defRPr>
      </a:lvl6pPr>
      <a:lvl7pPr marL="2742957">
        <a:defRPr>
          <a:latin typeface="+mn-lt"/>
          <a:ea typeface="+mn-ea"/>
          <a:cs typeface="+mn-cs"/>
        </a:defRPr>
      </a:lvl7pPr>
      <a:lvl8pPr marL="3200116">
        <a:defRPr>
          <a:latin typeface="+mn-lt"/>
          <a:ea typeface="+mn-ea"/>
          <a:cs typeface="+mn-cs"/>
        </a:defRPr>
      </a:lvl8pPr>
      <a:lvl9pPr marL="3657275">
        <a:defRPr>
          <a:latin typeface="+mn-lt"/>
          <a:ea typeface="+mn-ea"/>
          <a:cs typeface="+mn-cs"/>
        </a:defRPr>
      </a:lvl9pPr>
    </p:bodyStyle>
    <p:otherStyle>
      <a:lvl1pPr marL="0">
        <a:defRPr>
          <a:latin typeface="+mn-lt"/>
          <a:ea typeface="+mn-ea"/>
          <a:cs typeface="+mn-cs"/>
        </a:defRPr>
      </a:lvl1pPr>
      <a:lvl2pPr marL="457160">
        <a:defRPr>
          <a:latin typeface="+mn-lt"/>
          <a:ea typeface="+mn-ea"/>
          <a:cs typeface="+mn-cs"/>
        </a:defRPr>
      </a:lvl2pPr>
      <a:lvl3pPr marL="914319">
        <a:defRPr>
          <a:latin typeface="+mn-lt"/>
          <a:ea typeface="+mn-ea"/>
          <a:cs typeface="+mn-cs"/>
        </a:defRPr>
      </a:lvl3pPr>
      <a:lvl4pPr marL="1371478">
        <a:defRPr>
          <a:latin typeface="+mn-lt"/>
          <a:ea typeface="+mn-ea"/>
          <a:cs typeface="+mn-cs"/>
        </a:defRPr>
      </a:lvl4pPr>
      <a:lvl5pPr marL="1828637">
        <a:defRPr>
          <a:latin typeface="+mn-lt"/>
          <a:ea typeface="+mn-ea"/>
          <a:cs typeface="+mn-cs"/>
        </a:defRPr>
      </a:lvl5pPr>
      <a:lvl6pPr marL="2285797">
        <a:defRPr>
          <a:latin typeface="+mn-lt"/>
          <a:ea typeface="+mn-ea"/>
          <a:cs typeface="+mn-cs"/>
        </a:defRPr>
      </a:lvl6pPr>
      <a:lvl7pPr marL="2742957">
        <a:defRPr>
          <a:latin typeface="+mn-lt"/>
          <a:ea typeface="+mn-ea"/>
          <a:cs typeface="+mn-cs"/>
        </a:defRPr>
      </a:lvl7pPr>
      <a:lvl8pPr marL="3200116">
        <a:defRPr>
          <a:latin typeface="+mn-lt"/>
          <a:ea typeface="+mn-ea"/>
          <a:cs typeface="+mn-cs"/>
        </a:defRPr>
      </a:lvl8pPr>
      <a:lvl9pPr marL="3657275">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internacional.ugr.es/pages/movilidad/estudiantes/salientes/movilidad-grado" TargetMode="Externa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13.png"/><Relationship Id="rId7" Type="http://schemas.openxmlformats.org/officeDocument/2006/relationships/diagramQuickStyle" Target="../diagrams/quickStyle8.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10" Type="http://schemas.openxmlformats.org/officeDocument/2006/relationships/image" Target="../media/image15.png"/><Relationship Id="rId4" Type="http://schemas.openxmlformats.org/officeDocument/2006/relationships/image" Target="../media/image14.png"/><Relationship Id="rId9" Type="http://schemas.microsoft.com/office/2007/relationships/diagramDrawing" Target="../diagrams/drawing8.xml"/></Relationships>
</file>

<file path=ppt/slides/_rels/slide12.xml.rels><?xml version="1.0" encoding="UTF-8" standalone="yes"?>
<Relationships xmlns="http://schemas.openxmlformats.org/package/2006/relationships"><Relationship Id="rId8" Type="http://schemas.openxmlformats.org/officeDocument/2006/relationships/hyperlink" Target="https://www.uni-leipzig.de/en/international/teaching-and-research-at-leipzig-university/" TargetMode="External"/><Relationship Id="rId3" Type="http://schemas.openxmlformats.org/officeDocument/2006/relationships/image" Target="../media/image16.png"/><Relationship Id="rId7" Type="http://schemas.openxmlformats.org/officeDocument/2006/relationships/hyperlink" Target="http://offre-de-formations.univ-lyon1.fr/front_index.php"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www.univ-lyon1.fr/en/foreign-student/foreign-students-in-exchange-programs" TargetMode="External"/><Relationship Id="rId5" Type="http://schemas.openxmlformats.org/officeDocument/2006/relationships/hyperlink" Target="https://online.uni-graz.at/kfu_online/ee/ui/ca2/app/desktop/#/slc.tm.cp/student/courses" TargetMode="External"/><Relationship Id="rId10" Type="http://schemas.openxmlformats.org/officeDocument/2006/relationships/hyperlink" Target="https://www.uni-leipzig.de/en/studying/prospective-students/courses-of-study/" TargetMode="External"/><Relationship Id="rId4" Type="http://schemas.openxmlformats.org/officeDocument/2006/relationships/hyperlink" Target="https://orientation.uni-graz.at/de/planning-the-arrival/" TargetMode="External"/><Relationship Id="rId9" Type="http://schemas.openxmlformats.org/officeDocument/2006/relationships/hyperlink" Target="https://www.uni-leipzig.de/studium/vor-dem-studium/studienangebot/"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uminho.pt/EN/education/educational-offer/Pages/default.aspx" TargetMode="External"/><Relationship Id="rId3" Type="http://schemas.openxmlformats.org/officeDocument/2006/relationships/hyperlink" Target="https://www.vu.lt/en/studies/exchange-students" TargetMode="External"/><Relationship Id="rId7" Type="http://schemas.openxmlformats.org/officeDocument/2006/relationships/hyperlink" Target="https://alunos.uminho.pt/en/incomingstudents/Pages/default.aspx"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usosweb.uni.wroc.pl/kontroler.php?_action=katalog2/przedmioty/index" TargetMode="External"/><Relationship Id="rId5" Type="http://schemas.openxmlformats.org/officeDocument/2006/relationships/hyperlink" Target="https://international.uni.wroc.pl/en/incoming-exchange-students" TargetMode="External"/><Relationship Id="rId4" Type="http://schemas.openxmlformats.org/officeDocument/2006/relationships/hyperlink" Target="https://is.vu.lt/pls/pub/vustud.public_ni$wwwtprs.dalsar_show" TargetMode="External"/><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hyperlink" Target="http://sl.ugr.es/0ceN"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5.png"/><Relationship Id="rId7" Type="http://schemas.openxmlformats.org/officeDocument/2006/relationships/diagramColors" Target="../diagrams/colors9.xml"/><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hyperlink" Target="http://erasmusu.com/" TargetMode="External"/><Relationship Id="rId7" Type="http://schemas.openxmlformats.org/officeDocument/2006/relationships/diagramQuickStyle" Target="../diagrams/quickStyle11.xml"/><Relationship Id="rId2" Type="http://schemas.openxmlformats.org/officeDocument/2006/relationships/hyperlink" Target="mailto:oriccps@ugr.es" TargetMode="External"/><Relationship Id="rId1" Type="http://schemas.openxmlformats.org/officeDocument/2006/relationships/slideLayout" Target="../slideLayouts/slideLayout2.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5.png"/><Relationship Id="rId9" Type="http://schemas.microsoft.com/office/2007/relationships/diagramDrawing" Target="../diagrams/drawing1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3.xml"/><Relationship Id="rId7" Type="http://schemas.openxmlformats.org/officeDocument/2006/relationships/image" Target="../media/image19.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Layout" Target="../diagrams/layout14.xml"/><Relationship Id="rId7" Type="http://schemas.openxmlformats.org/officeDocument/2006/relationships/image" Target="../media/image5.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 Id="rId9" Type="http://schemas.openxmlformats.org/officeDocument/2006/relationships/image" Target="../media/image21.png"/></Relationships>
</file>

<file path=ppt/slides/_rels/slide21.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5.png"/><Relationship Id="rId7" Type="http://schemas.openxmlformats.org/officeDocument/2006/relationships/diagramColors" Target="../diagrams/colors15.xml"/><Relationship Id="rId2" Type="http://schemas.openxmlformats.org/officeDocument/2006/relationships/hyperlink" Target="https://polisocio.ugr.es/movilidad-internacional.php" TargetMode="External"/><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6.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5.png"/><Relationship Id="rId7" Type="http://schemas.openxmlformats.org/officeDocument/2006/relationships/diagramColors" Target="../diagrams/colors20.xml"/><Relationship Id="rId2" Type="http://schemas.openxmlformats.org/officeDocument/2006/relationships/hyperlink" Target="https://oficinavirtual.ugr.es/ai/" TargetMode="External"/><Relationship Id="rId1" Type="http://schemas.openxmlformats.org/officeDocument/2006/relationships/slideLayout" Target="../slideLayouts/slideLayout5.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27.xml.rels><?xml version="1.0" encoding="UTF-8" standalone="yes"?>
<Relationships xmlns="http://schemas.openxmlformats.org/package/2006/relationships"><Relationship Id="rId8" Type="http://schemas.microsoft.com/office/2007/relationships/diagramDrawing" Target="../diagrams/drawing21.xml"/><Relationship Id="rId13" Type="http://schemas.openxmlformats.org/officeDocument/2006/relationships/customXml" Target="../ink/ink3.xml"/><Relationship Id="rId3" Type="http://schemas.openxmlformats.org/officeDocument/2006/relationships/image" Target="../media/image5.png"/><Relationship Id="rId7" Type="http://schemas.openxmlformats.org/officeDocument/2006/relationships/diagramColors" Target="../diagrams/colors21.xml"/><Relationship Id="rId12" Type="http://schemas.openxmlformats.org/officeDocument/2006/relationships/image" Target="../media/image17.emf"/><Relationship Id="rId2" Type="http://schemas.openxmlformats.org/officeDocument/2006/relationships/hyperlink" Target="https://oficinavirtual.ugr.es/ai/" TargetMode="External"/><Relationship Id="rId16" Type="http://schemas.openxmlformats.org/officeDocument/2006/relationships/image" Target="../media/image19.emf"/><Relationship Id="rId1" Type="http://schemas.openxmlformats.org/officeDocument/2006/relationships/slideLayout" Target="../slideLayouts/slideLayout5.xml"/><Relationship Id="rId6" Type="http://schemas.openxmlformats.org/officeDocument/2006/relationships/diagramQuickStyle" Target="../diagrams/quickStyle21.xml"/><Relationship Id="rId11" Type="http://schemas.openxmlformats.org/officeDocument/2006/relationships/customXml" Target="../ink/ink2.xml"/><Relationship Id="rId5" Type="http://schemas.openxmlformats.org/officeDocument/2006/relationships/diagramLayout" Target="../diagrams/layout21.xml"/><Relationship Id="rId15" Type="http://schemas.openxmlformats.org/officeDocument/2006/relationships/customXml" Target="../ink/ink4.xml"/><Relationship Id="rId10" Type="http://schemas.openxmlformats.org/officeDocument/2006/relationships/image" Target="../media/image16.emf"/><Relationship Id="rId4" Type="http://schemas.openxmlformats.org/officeDocument/2006/relationships/diagramData" Target="../diagrams/data21.xml"/><Relationship Id="rId9" Type="http://schemas.openxmlformats.org/officeDocument/2006/relationships/customXml" Target="../ink/ink1.xml"/><Relationship Id="rId14" Type="http://schemas.openxmlformats.org/officeDocument/2006/relationships/image" Target="../media/image18.emf"/></Relationships>
</file>

<file path=ppt/slides/_rels/slide2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22.xml"/><Relationship Id="rId7" Type="http://schemas.microsoft.com/office/2007/relationships/diagramDrawing" Target="../diagrams/drawing22.xml"/><Relationship Id="rId12" Type="http://schemas.openxmlformats.org/officeDocument/2006/relationships/image" Target="../media/image180.emf"/><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22.xml"/><Relationship Id="rId11" Type="http://schemas.openxmlformats.org/officeDocument/2006/relationships/customXml" Target="../ink/ink6.xml"/><Relationship Id="rId5" Type="http://schemas.openxmlformats.org/officeDocument/2006/relationships/diagramQuickStyle" Target="../diagrams/quickStyle22.xml"/><Relationship Id="rId10" Type="http://schemas.openxmlformats.org/officeDocument/2006/relationships/image" Target="../media/image170.emf"/><Relationship Id="rId4" Type="http://schemas.openxmlformats.org/officeDocument/2006/relationships/diagramLayout" Target="../diagrams/layout22.xml"/><Relationship Id="rId9" Type="http://schemas.openxmlformats.org/officeDocument/2006/relationships/customXml" Target="../ink/ink5.xml"/></Relationships>
</file>

<file path=ppt/slides/_rels/slide29.xml.rels><?xml version="1.0" encoding="UTF-8" standalone="yes"?>
<Relationships xmlns="http://schemas.openxmlformats.org/package/2006/relationships"><Relationship Id="rId8" Type="http://schemas.openxmlformats.org/officeDocument/2006/relationships/customXml" Target="../ink/ink7.xml"/><Relationship Id="rId13" Type="http://schemas.openxmlformats.org/officeDocument/2006/relationships/image" Target="../media/image23.png"/><Relationship Id="rId3" Type="http://schemas.openxmlformats.org/officeDocument/2006/relationships/diagramData" Target="../diagrams/data23.xml"/><Relationship Id="rId7" Type="http://schemas.microsoft.com/office/2007/relationships/diagramDrawing" Target="../diagrams/drawing23.xml"/><Relationship Id="rId12" Type="http://schemas.openxmlformats.org/officeDocument/2006/relationships/image" Target="../media/image17.emf"/><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diagramColors" Target="../diagrams/colors23.xml"/><Relationship Id="rId11" Type="http://schemas.openxmlformats.org/officeDocument/2006/relationships/customXml" Target="../ink/ink8.xml"/><Relationship Id="rId5" Type="http://schemas.openxmlformats.org/officeDocument/2006/relationships/diagramQuickStyle" Target="../diagrams/quickStyle23.xml"/><Relationship Id="rId10" Type="http://schemas.openxmlformats.org/officeDocument/2006/relationships/image" Target="../media/image16.emf"/><Relationship Id="rId4" Type="http://schemas.openxmlformats.org/officeDocument/2006/relationships/diagramLayout" Target="../diagrams/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digi-pass.eu/training-importation-files" TargetMode="Externa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8" Type="http://schemas.microsoft.com/office/2007/relationships/diagramDrawing" Target="../diagrams/drawing28.xml"/><Relationship Id="rId3" Type="http://schemas.openxmlformats.org/officeDocument/2006/relationships/image" Target="../media/image5.png"/><Relationship Id="rId7" Type="http://schemas.openxmlformats.org/officeDocument/2006/relationships/diagramColors" Target="../diagrams/colors28.xml"/><Relationship Id="rId2" Type="http://schemas.openxmlformats.org/officeDocument/2006/relationships/hyperlink" Target="mailto:oriccps@ugr.es" TargetMode="External"/><Relationship Id="rId1" Type="http://schemas.openxmlformats.org/officeDocument/2006/relationships/slideLayout" Target="../slideLayouts/slideLayout2.xml"/><Relationship Id="rId6" Type="http://schemas.openxmlformats.org/officeDocument/2006/relationships/diagramQuickStyle" Target="../diagrams/quickStyle28.xml"/><Relationship Id="rId5" Type="http://schemas.openxmlformats.org/officeDocument/2006/relationships/diagramLayout" Target="../diagrams/layout28.xml"/><Relationship Id="rId4" Type="http://schemas.openxmlformats.org/officeDocument/2006/relationships/diagramData" Target="../diagrams/data28.xml"/></Relationships>
</file>

<file path=ppt/slides/_rels/slide3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sl.ugr.es/099Y" TargetMode="External"/><Relationship Id="rId7" Type="http://schemas.openxmlformats.org/officeDocument/2006/relationships/hyperlink" Target="mailto:intlfinances@ugr.es"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l.ugr.es/0ccF" TargetMode="External"/><Relationship Id="rId5" Type="http://schemas.openxmlformats.org/officeDocument/2006/relationships/image" Target="../media/image28.png"/><Relationship Id="rId4" Type="http://schemas.openxmlformats.org/officeDocument/2006/relationships/hyperlink" Target="http://sl.ugr.es/0dKC"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Los%20siete%20pasos%20previos%20a%20solicitar%20movilidad%202023-24.pptx"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oriccps@ugr.es" TargetMode="External"/><Relationship Id="rId2" Type="http://schemas.openxmlformats.org/officeDocument/2006/relationships/hyperlink" Target="https://meet.google.com/bof-ammu-zpt"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2.xml"/><Relationship Id="rId13" Type="http://schemas.openxmlformats.org/officeDocument/2006/relationships/diagramQuickStyle" Target="../diagrams/quickStyle3.xml"/><Relationship Id="rId3" Type="http://schemas.openxmlformats.org/officeDocument/2006/relationships/hyperlink" Target="https://internacional.ugr.es/pages/movilidad/estudiantes/salientes/movilidad-grado" TargetMode="External"/><Relationship Id="rId7" Type="http://schemas.openxmlformats.org/officeDocument/2006/relationships/diagramLayout" Target="../diagrams/layout2.xml"/><Relationship Id="rId12" Type="http://schemas.openxmlformats.org/officeDocument/2006/relationships/diagramLayout" Target="../diagrams/layout3.xml"/><Relationship Id="rId2" Type="http://schemas.openxmlformats.org/officeDocument/2006/relationships/hyperlink" Target="https://internacional.ugr.es/pages/movilidad/estudiantes/salientes/movilidad-grado/20242025/convocatoriademovilidadinternacionaldegrado24_25" TargetMode="External"/><Relationship Id="rId1" Type="http://schemas.openxmlformats.org/officeDocument/2006/relationships/slideLayout" Target="../slideLayouts/slideLayout2.xml"/><Relationship Id="rId6" Type="http://schemas.openxmlformats.org/officeDocument/2006/relationships/diagramData" Target="../diagrams/data2.xml"/><Relationship Id="rId11" Type="http://schemas.openxmlformats.org/officeDocument/2006/relationships/diagramData" Target="../diagrams/data3.xml"/><Relationship Id="rId5" Type="http://schemas.openxmlformats.org/officeDocument/2006/relationships/image" Target="../media/image5.png"/><Relationship Id="rId15" Type="http://schemas.microsoft.com/office/2007/relationships/diagramDrawing" Target="../diagrams/drawing3.xml"/><Relationship Id="rId10" Type="http://schemas.microsoft.com/office/2007/relationships/diagramDrawing" Target="../diagrams/drawing2.xml"/><Relationship Id="rId4" Type="http://schemas.openxmlformats.org/officeDocument/2006/relationships/hyperlink" Target="https://sede.ugr.es/procs/Movilidad-internacional-Aportacion-de-documentacion-acreditativa-de-competencias-lingueisticas/" TargetMode="External"/><Relationship Id="rId9" Type="http://schemas.openxmlformats.org/officeDocument/2006/relationships/diagramColors" Target="../diagrams/colors2.xml"/><Relationship Id="rId14" Type="http://schemas.openxmlformats.org/officeDocument/2006/relationships/diagramColors" Target="../diagrams/colors3.xml"/></Relationships>
</file>

<file path=ppt/slides/_rels/slide7.xml.rels><?xml version="1.0" encoding="UTF-8" standalone="yes"?>
<Relationships xmlns="http://schemas.openxmlformats.org/package/2006/relationships"><Relationship Id="rId8" Type="http://schemas.openxmlformats.org/officeDocument/2006/relationships/hyperlink" Target="https://clm-granada.com/examen-linguaskill/"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11.png"/><Relationship Id="rId5" Type="http://schemas.openxmlformats.org/officeDocument/2006/relationships/diagramQuickStyle" Target="../diagrams/quickStyle4.xml"/><Relationship Id="rId10" Type="http://schemas.openxmlformats.org/officeDocument/2006/relationships/image" Target="../media/image10.png"/><Relationship Id="rId4" Type="http://schemas.openxmlformats.org/officeDocument/2006/relationships/diagramLayout" Target="../diagrams/layout4.xml"/><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png"/><Relationship Id="rId7" Type="http://schemas.openxmlformats.org/officeDocument/2006/relationships/diagramColors" Target="../diagrams/colors5.xml"/><Relationship Id="rId2" Type="http://schemas.openxmlformats.org/officeDocument/2006/relationships/hyperlink" Target="https://internacional.ugr.es/pages/movilidad/estudiantes/salientes/movilidad-grado/20242025/destinos/cienciaspoliticasysociologia" TargetMode="Externa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98550" y="1343025"/>
            <a:ext cx="8496300" cy="0"/>
          </a:xfrm>
          <a:custGeom>
            <a:avLst/>
            <a:gdLst/>
            <a:ahLst/>
            <a:cxnLst/>
            <a:rect l="l" t="t" r="r" b="b"/>
            <a:pathLst>
              <a:path w="8496300">
                <a:moveTo>
                  <a:pt x="0" y="0"/>
                </a:moveTo>
                <a:lnTo>
                  <a:pt x="8496300" y="0"/>
                </a:lnTo>
              </a:path>
            </a:pathLst>
          </a:custGeom>
          <a:ln w="36576">
            <a:solidFill>
              <a:srgbClr val="4533CB"/>
            </a:solidFill>
          </a:ln>
        </p:spPr>
        <p:txBody>
          <a:bodyPr wrap="square" lIns="0" tIns="0" rIns="0" bIns="0" rtlCol="0"/>
          <a:lstStyle/>
          <a:p>
            <a:endParaRPr/>
          </a:p>
        </p:txBody>
      </p:sp>
      <p:sp>
        <p:nvSpPr>
          <p:cNvPr id="5" name="object 5"/>
          <p:cNvSpPr txBox="1">
            <a:spLocks noGrp="1"/>
          </p:cNvSpPr>
          <p:nvPr>
            <p:ph type="title"/>
          </p:nvPr>
        </p:nvSpPr>
        <p:spPr>
          <a:xfrm>
            <a:off x="88900" y="227037"/>
            <a:ext cx="8229600" cy="1182374"/>
          </a:xfrm>
          <a:prstGeom prst="rect">
            <a:avLst/>
          </a:prstGeom>
        </p:spPr>
        <p:txBody>
          <a:bodyPr vert="horz" wrap="square" lIns="0" tIns="12699" rIns="0" bIns="0" rtlCol="0">
            <a:spAutoFit/>
          </a:bodyPr>
          <a:lstStyle/>
          <a:p>
            <a:pPr marL="12064" marR="5080" indent="-1905" algn="ctr">
              <a:spcBef>
                <a:spcPts val="100"/>
              </a:spcBef>
            </a:pPr>
            <a:r>
              <a:rPr lang="es-ES" sz="1800" b="0" spc="-30" dirty="0">
                <a:solidFill>
                  <a:srgbClr val="FF671F"/>
                </a:solidFill>
                <a:latin typeface="Arial"/>
                <a:cs typeface="Arial"/>
              </a:rPr>
              <a:t>¿Deseas solicitar </a:t>
            </a:r>
            <a:r>
              <a:rPr lang="es-ES" sz="1800" b="0" spc="-5" dirty="0">
                <a:solidFill>
                  <a:srgbClr val="FF671F"/>
                </a:solidFill>
                <a:latin typeface="Arial"/>
                <a:cs typeface="Arial"/>
              </a:rPr>
              <a:t>la movilidad  internacional </a:t>
            </a:r>
            <a:r>
              <a:rPr lang="es-ES" sz="1800" b="0" spc="-55" dirty="0">
                <a:solidFill>
                  <a:srgbClr val="FF671F"/>
                </a:solidFill>
                <a:latin typeface="Arial"/>
                <a:cs typeface="Arial"/>
              </a:rPr>
              <a:t>para el curso académico</a:t>
            </a:r>
            <a:r>
              <a:rPr lang="es-ES" sz="1800" b="0" spc="-25" dirty="0">
                <a:solidFill>
                  <a:srgbClr val="FF671F"/>
                </a:solidFill>
                <a:latin typeface="Arial"/>
                <a:cs typeface="Arial"/>
              </a:rPr>
              <a:t> </a:t>
            </a:r>
            <a:r>
              <a:rPr lang="es-ES" sz="1800" dirty="0">
                <a:solidFill>
                  <a:srgbClr val="FF671F"/>
                </a:solidFill>
                <a:latin typeface="Arial"/>
                <a:cs typeface="Arial"/>
              </a:rPr>
              <a:t>2024/25?</a:t>
            </a:r>
            <a:br>
              <a:rPr lang="es-ES" sz="1800" dirty="0">
                <a:solidFill>
                  <a:srgbClr val="FF671F"/>
                </a:solidFill>
                <a:latin typeface="Arial"/>
                <a:cs typeface="Arial"/>
              </a:rPr>
            </a:br>
            <a:r>
              <a:rPr lang="es-ES" sz="1200" b="0" dirty="0">
                <a:solidFill>
                  <a:srgbClr val="FF671F"/>
                </a:solidFill>
                <a:latin typeface="Arial"/>
                <a:cs typeface="Arial"/>
              </a:rPr>
              <a:t>Aquí tienes el enlace a la CONVOCATORIA publicada por el Vicerrectorado de Internacionalización</a:t>
            </a:r>
            <a:br>
              <a:rPr lang="es-ES" sz="1200" b="0" dirty="0">
                <a:solidFill>
                  <a:srgbClr val="FF671F"/>
                </a:solidFill>
                <a:latin typeface="Arial"/>
                <a:cs typeface="Arial"/>
              </a:rPr>
            </a:br>
            <a:br>
              <a:rPr lang="es-ES" sz="1200" b="0" dirty="0">
                <a:solidFill>
                  <a:srgbClr val="FF671F"/>
                </a:solidFill>
                <a:latin typeface="Arial"/>
                <a:cs typeface="Arial"/>
              </a:rPr>
            </a:br>
            <a:r>
              <a:rPr lang="es-ES" sz="1200" b="0" dirty="0">
                <a:solidFill>
                  <a:srgbClr val="FF671F"/>
                </a:solidFill>
                <a:latin typeface="Arial"/>
                <a:cs typeface="Arial"/>
              </a:rPr>
              <a:t> </a:t>
            </a:r>
            <a:r>
              <a:rPr lang="es-ES" sz="1600" dirty="0">
                <a:solidFill>
                  <a:srgbClr val="FF671F"/>
                </a:solidFill>
                <a:latin typeface="Arial"/>
                <a:cs typeface="Arial"/>
                <a:hlinkClick r:id="rId2"/>
              </a:rPr>
              <a:t>https://internacional.ugr.es/pages/movilidad/estudiantes/salientes/movilidad-grado</a:t>
            </a:r>
            <a:r>
              <a:rPr lang="es-ES" sz="1600" dirty="0">
                <a:solidFill>
                  <a:srgbClr val="FF671F"/>
                </a:solidFill>
                <a:latin typeface="Arial"/>
                <a:cs typeface="Arial"/>
              </a:rPr>
              <a:t> </a:t>
            </a:r>
            <a:br>
              <a:rPr lang="es-ES" sz="1800" dirty="0">
                <a:solidFill>
                  <a:srgbClr val="FF671F"/>
                </a:solidFill>
                <a:latin typeface="Arial"/>
                <a:cs typeface="Arial"/>
              </a:rPr>
            </a:br>
            <a:endParaRPr lang="es-ES" sz="1800" b="0" dirty="0">
              <a:solidFill>
                <a:schemeClr val="tx1"/>
              </a:solidFill>
              <a:latin typeface="Arial"/>
              <a:cs typeface="Arial"/>
            </a:endParaRPr>
          </a:p>
        </p:txBody>
      </p:sp>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80703" y="1"/>
            <a:ext cx="1527295" cy="1266820"/>
          </a:xfrm>
          <a:prstGeom prst="rect">
            <a:avLst/>
          </a:prstGeom>
        </p:spPr>
      </p:pic>
      <p:sp>
        <p:nvSpPr>
          <p:cNvPr id="6" name="CuadroTexto 5">
            <a:extLst>
              <a:ext uri="{FF2B5EF4-FFF2-40B4-BE49-F238E27FC236}">
                <a16:creationId xmlns:a16="http://schemas.microsoft.com/office/drawing/2014/main" id="{6BBD38B7-3047-41ED-ADE5-1AAAE9E0B226}"/>
              </a:ext>
            </a:extLst>
          </p:cNvPr>
          <p:cNvSpPr txBox="1"/>
          <p:nvPr/>
        </p:nvSpPr>
        <p:spPr>
          <a:xfrm>
            <a:off x="5727700" y="1900999"/>
            <a:ext cx="4876800" cy="3416320"/>
          </a:xfrm>
          <a:prstGeom prst="rect">
            <a:avLst/>
          </a:prstGeom>
          <a:noFill/>
        </p:spPr>
        <p:txBody>
          <a:bodyPr wrap="square" rtlCol="0">
            <a:spAutoFit/>
          </a:bodyPr>
          <a:lstStyle/>
          <a:p>
            <a:r>
              <a:rPr lang="es-ES" b="1" spc="-5" dirty="0">
                <a:solidFill>
                  <a:srgbClr val="336565"/>
                </a:solidFill>
                <a:latin typeface="Arial"/>
                <a:cs typeface="Arial"/>
              </a:rPr>
              <a:t>Sabiendo que el plazo acaba el 11 de enero, no tengas prisa en entrar en tu Oficina Virtual a completar tu solicitud de destinos, antes debes de recabar toda la información que necesitas para tomar una decisión lo más acertada posible</a:t>
            </a:r>
          </a:p>
          <a:p>
            <a:endParaRPr lang="es-ES" b="1" spc="-5" dirty="0">
              <a:solidFill>
                <a:srgbClr val="336565"/>
              </a:solidFill>
              <a:latin typeface="Arial"/>
              <a:cs typeface="Arial"/>
            </a:endParaRPr>
          </a:p>
          <a:p>
            <a:r>
              <a:rPr lang="es-ES" b="1" spc="-5" dirty="0">
                <a:solidFill>
                  <a:srgbClr val="336565"/>
                </a:solidFill>
                <a:latin typeface="Arial"/>
                <a:cs typeface="Arial"/>
              </a:rPr>
              <a:t>Hazte un “</a:t>
            </a:r>
            <a:r>
              <a:rPr lang="es-ES" b="1" i="1" u="sng" spc="-5" dirty="0">
                <a:solidFill>
                  <a:srgbClr val="336565"/>
                </a:solidFill>
                <a:latin typeface="Arial"/>
                <a:cs typeface="Arial"/>
              </a:rPr>
              <a:t>cuadro de toma de decisión</a:t>
            </a:r>
            <a:r>
              <a:rPr lang="es-ES" b="1" spc="-5" dirty="0">
                <a:solidFill>
                  <a:srgbClr val="336565"/>
                </a:solidFill>
                <a:latin typeface="Arial"/>
                <a:cs typeface="Arial"/>
              </a:rPr>
              <a:t>” con los destinos a solicitar ordenados. </a:t>
            </a:r>
          </a:p>
          <a:p>
            <a:endParaRPr lang="es-ES" b="1" spc="-5" dirty="0">
              <a:solidFill>
                <a:srgbClr val="336565"/>
              </a:solidFill>
              <a:latin typeface="Arial"/>
              <a:cs typeface="Arial"/>
            </a:endParaRPr>
          </a:p>
          <a:p>
            <a:endParaRPr lang="es-ES" b="1" spc="-5" dirty="0">
              <a:solidFill>
                <a:srgbClr val="336565"/>
              </a:solidFill>
              <a:latin typeface="Arial"/>
              <a:cs typeface="Arial"/>
            </a:endParaRPr>
          </a:p>
          <a:p>
            <a:endParaRPr lang="es-ES" b="1" spc="-5" dirty="0">
              <a:solidFill>
                <a:srgbClr val="336565"/>
              </a:solidFill>
              <a:latin typeface="Arial"/>
              <a:cs typeface="Arial"/>
            </a:endParaRPr>
          </a:p>
        </p:txBody>
      </p:sp>
      <p:sp>
        <p:nvSpPr>
          <p:cNvPr id="7" name="Rectángulo 6">
            <a:extLst>
              <a:ext uri="{FF2B5EF4-FFF2-40B4-BE49-F238E27FC236}">
                <a16:creationId xmlns:a16="http://schemas.microsoft.com/office/drawing/2014/main" id="{107BCEB8-C03E-488A-8264-EF7ABAAE219E}"/>
              </a:ext>
            </a:extLst>
          </p:cNvPr>
          <p:cNvSpPr/>
          <p:nvPr/>
        </p:nvSpPr>
        <p:spPr>
          <a:xfrm>
            <a:off x="5994400" y="5454964"/>
            <a:ext cx="4648200" cy="707886"/>
          </a:xfrm>
          <a:prstGeom prst="rect">
            <a:avLst/>
          </a:prstGeom>
        </p:spPr>
        <p:txBody>
          <a:bodyPr wrap="square">
            <a:spAutoFit/>
          </a:bodyPr>
          <a:lstStyle/>
          <a:p>
            <a:r>
              <a:rPr lang="es-ES" sz="2000" b="1" spc="-5" dirty="0">
                <a:solidFill>
                  <a:srgbClr val="FF0000"/>
                </a:solidFill>
                <a:latin typeface="Arial"/>
                <a:cs typeface="Arial"/>
              </a:rPr>
              <a:t>Te aconsejamos seguir los 7 pasos siguientes pero antes</a:t>
            </a:r>
            <a:r>
              <a:rPr lang="es-ES" sz="2000" dirty="0">
                <a:solidFill>
                  <a:srgbClr val="FF0000"/>
                </a:solidFill>
              </a:rPr>
              <a:t>… </a:t>
            </a:r>
          </a:p>
        </p:txBody>
      </p:sp>
      <p:pic>
        <p:nvPicPr>
          <p:cNvPr id="8" name="Imagen 7">
            <a:extLst>
              <a:ext uri="{FF2B5EF4-FFF2-40B4-BE49-F238E27FC236}">
                <a16:creationId xmlns:a16="http://schemas.microsoft.com/office/drawing/2014/main" id="{2162C28F-2466-4BAD-8EEF-0C3003FE6436}"/>
              </a:ext>
            </a:extLst>
          </p:cNvPr>
          <p:cNvPicPr>
            <a:picLocks noChangeAspect="1"/>
          </p:cNvPicPr>
          <p:nvPr/>
        </p:nvPicPr>
        <p:blipFill>
          <a:blip r:embed="rId4"/>
          <a:stretch>
            <a:fillRect/>
          </a:stretch>
        </p:blipFill>
        <p:spPr>
          <a:xfrm>
            <a:off x="257443" y="1461306"/>
            <a:ext cx="5347986" cy="5291913"/>
          </a:xfrm>
          <a:prstGeom prst="rect">
            <a:avLst/>
          </a:prstGeom>
        </p:spPr>
      </p:pic>
    </p:spTree>
    <p:extLst>
      <p:ext uri="{BB962C8B-B14F-4D97-AF65-F5344CB8AC3E}">
        <p14:creationId xmlns:p14="http://schemas.microsoft.com/office/powerpoint/2010/main" val="4132729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04270" y="2010410"/>
            <a:ext cx="8387715" cy="4875693"/>
          </a:xfrm>
          <a:prstGeom prst="rect">
            <a:avLst/>
          </a:prstGeom>
        </p:spPr>
        <p:txBody>
          <a:bodyPr vert="horz" wrap="square" lIns="0" tIns="12699" rIns="0" bIns="0" rtlCol="0">
            <a:spAutoFit/>
          </a:bodyPr>
          <a:lstStyle/>
          <a:p>
            <a:pPr marL="12699">
              <a:spcBef>
                <a:spcPts val="100"/>
              </a:spcBef>
            </a:pPr>
            <a:r>
              <a:rPr sz="1600" b="1" spc="-5" dirty="0">
                <a:solidFill>
                  <a:schemeClr val="tx2"/>
                </a:solidFill>
                <a:latin typeface="Times New Roman" pitchFamily="18" charset="0"/>
                <a:cs typeface="Times New Roman" pitchFamily="18" charset="0"/>
              </a:rPr>
              <a:t>¿Un cuatrimestre </a:t>
            </a:r>
            <a:r>
              <a:rPr sz="1600" b="1" dirty="0">
                <a:solidFill>
                  <a:schemeClr val="tx2"/>
                </a:solidFill>
                <a:latin typeface="Times New Roman" pitchFamily="18" charset="0"/>
                <a:cs typeface="Times New Roman" pitchFamily="18" charset="0"/>
              </a:rPr>
              <a:t>o </a:t>
            </a:r>
            <a:r>
              <a:rPr sz="1600" b="1" spc="-5" dirty="0">
                <a:solidFill>
                  <a:schemeClr val="tx2"/>
                </a:solidFill>
                <a:latin typeface="Times New Roman" pitchFamily="18" charset="0"/>
                <a:cs typeface="Times New Roman" pitchFamily="18" charset="0"/>
              </a:rPr>
              <a:t>curso</a:t>
            </a:r>
            <a:r>
              <a:rPr sz="1600" b="1" dirty="0">
                <a:solidFill>
                  <a:schemeClr val="tx2"/>
                </a:solidFill>
                <a:latin typeface="Times New Roman" pitchFamily="18" charset="0"/>
                <a:cs typeface="Times New Roman" pitchFamily="18" charset="0"/>
              </a:rPr>
              <a:t> </a:t>
            </a:r>
            <a:r>
              <a:rPr sz="1600" b="1" spc="-5" dirty="0">
                <a:solidFill>
                  <a:schemeClr val="tx2"/>
                </a:solidFill>
                <a:latin typeface="Times New Roman" pitchFamily="18" charset="0"/>
                <a:cs typeface="Times New Roman" pitchFamily="18" charset="0"/>
              </a:rPr>
              <a:t>completo?</a:t>
            </a:r>
            <a:endParaRPr sz="1600" dirty="0">
              <a:solidFill>
                <a:schemeClr val="tx2"/>
              </a:solidFill>
              <a:latin typeface="Times New Roman" pitchFamily="18" charset="0"/>
              <a:cs typeface="Times New Roman" pitchFamily="18" charset="0"/>
            </a:endParaRPr>
          </a:p>
          <a:p>
            <a:pPr>
              <a:spcBef>
                <a:spcPts val="40"/>
              </a:spcBef>
            </a:pPr>
            <a:endParaRPr sz="2300" dirty="0">
              <a:latin typeface="Times New Roman" pitchFamily="18" charset="0"/>
              <a:cs typeface="Times New Roman" pitchFamily="18" charset="0"/>
            </a:endParaRPr>
          </a:p>
          <a:p>
            <a:pPr marL="12699"/>
            <a:r>
              <a:rPr sz="1600" spc="-5" dirty="0">
                <a:latin typeface="Times New Roman" pitchFamily="18" charset="0"/>
                <a:cs typeface="Times New Roman" pitchFamily="18" charset="0"/>
              </a:rPr>
              <a:t>Es fácil ampliar estancia </a:t>
            </a:r>
            <a:r>
              <a:rPr sz="1600" b="1" spc="-5" dirty="0">
                <a:latin typeface="Times New Roman" pitchFamily="18" charset="0"/>
                <a:cs typeface="Times New Roman" pitchFamily="18" charset="0"/>
              </a:rPr>
              <a:t>pero muy complicado</a:t>
            </a:r>
            <a:r>
              <a:rPr sz="1600" b="1" spc="10" dirty="0">
                <a:latin typeface="Times New Roman" pitchFamily="18" charset="0"/>
                <a:cs typeface="Times New Roman" pitchFamily="18" charset="0"/>
              </a:rPr>
              <a:t> </a:t>
            </a:r>
            <a:r>
              <a:rPr sz="1600" b="1" spc="-5" dirty="0">
                <a:latin typeface="Times New Roman" pitchFamily="18" charset="0"/>
                <a:cs typeface="Times New Roman" pitchFamily="18" charset="0"/>
              </a:rPr>
              <a:t>reducirla</a:t>
            </a:r>
            <a:r>
              <a:rPr sz="1600" spc="-5" dirty="0">
                <a:latin typeface="Times New Roman" pitchFamily="18" charset="0"/>
                <a:cs typeface="Times New Roman" pitchFamily="18" charset="0"/>
              </a:rPr>
              <a:t>.</a:t>
            </a:r>
            <a:endParaRPr sz="1600" dirty="0">
              <a:latin typeface="Times New Roman" pitchFamily="18" charset="0"/>
              <a:cs typeface="Times New Roman" pitchFamily="18" charset="0"/>
            </a:endParaRPr>
          </a:p>
          <a:p>
            <a:pPr>
              <a:spcBef>
                <a:spcPts val="40"/>
              </a:spcBef>
            </a:pPr>
            <a:endParaRPr sz="2300" dirty="0">
              <a:latin typeface="Times New Roman" pitchFamily="18" charset="0"/>
              <a:cs typeface="Times New Roman" pitchFamily="18" charset="0"/>
            </a:endParaRPr>
          </a:p>
          <a:p>
            <a:pPr marL="355568" marR="71748" indent="-342870">
              <a:buFont typeface="Wingdings"/>
              <a:buChar char=""/>
              <a:tabLst>
                <a:tab pos="354934" algn="l"/>
                <a:tab pos="356203" algn="l"/>
              </a:tabLst>
            </a:pPr>
            <a:r>
              <a:rPr sz="1600" spc="-5" dirty="0">
                <a:latin typeface="Times New Roman" pitchFamily="18" charset="0"/>
                <a:cs typeface="Times New Roman" pitchFamily="18" charset="0"/>
              </a:rPr>
              <a:t>Para </a:t>
            </a:r>
            <a:r>
              <a:rPr sz="1600" u="heavy" spc="-5" dirty="0">
                <a:latin typeface="Times New Roman" pitchFamily="18" charset="0"/>
                <a:cs typeface="Times New Roman" pitchFamily="18" charset="0"/>
              </a:rPr>
              <a:t>ampliar estancia</a:t>
            </a:r>
            <a:r>
              <a:rPr sz="1600" spc="-5" dirty="0">
                <a:latin typeface="Times New Roman" pitchFamily="18" charset="0"/>
                <a:cs typeface="Times New Roman" pitchFamily="18" charset="0"/>
              </a:rPr>
              <a:t> tan solo hay que solicitarlo, </a:t>
            </a:r>
            <a:r>
              <a:rPr sz="1600" u="heavy" spc="-5" dirty="0">
                <a:latin typeface="Times New Roman" pitchFamily="18" charset="0"/>
                <a:cs typeface="Times New Roman" pitchFamily="18" charset="0"/>
              </a:rPr>
              <a:t>una vez incorporado al destino</a:t>
            </a:r>
            <a:r>
              <a:rPr sz="1600" spc="-5" dirty="0">
                <a:latin typeface="Times New Roman" pitchFamily="18" charset="0"/>
                <a:cs typeface="Times New Roman" pitchFamily="18" charset="0"/>
              </a:rPr>
              <a:t>, en las  dos universidades (origen </a:t>
            </a:r>
            <a:r>
              <a:rPr sz="1600" dirty="0">
                <a:latin typeface="Times New Roman" pitchFamily="18" charset="0"/>
                <a:cs typeface="Times New Roman" pitchFamily="18" charset="0"/>
              </a:rPr>
              <a:t>y </a:t>
            </a:r>
            <a:r>
              <a:rPr sz="1600" spc="-5" dirty="0">
                <a:latin typeface="Times New Roman" pitchFamily="18" charset="0"/>
                <a:cs typeface="Times New Roman" pitchFamily="18" charset="0"/>
              </a:rPr>
              <a:t>destino) </a:t>
            </a:r>
            <a:r>
              <a:rPr sz="1600" dirty="0">
                <a:latin typeface="Times New Roman" pitchFamily="18" charset="0"/>
                <a:cs typeface="Times New Roman" pitchFamily="18" charset="0"/>
              </a:rPr>
              <a:t>y </a:t>
            </a:r>
            <a:r>
              <a:rPr sz="1600" spc="-5" dirty="0">
                <a:latin typeface="Times New Roman" pitchFamily="18" charset="0"/>
                <a:cs typeface="Times New Roman" pitchFamily="18" charset="0"/>
              </a:rPr>
              <a:t>realizar los trámites oportunos. En la UGR el  </a:t>
            </a:r>
            <a:r>
              <a:rPr sz="1600" spc="-5" dirty="0" err="1">
                <a:latin typeface="Times New Roman" pitchFamily="18" charset="0"/>
                <a:cs typeface="Times New Roman" pitchFamily="18" charset="0"/>
              </a:rPr>
              <a:t>trámite</a:t>
            </a:r>
            <a:r>
              <a:rPr sz="1600" spc="-5" dirty="0">
                <a:latin typeface="Times New Roman" pitchFamily="18" charset="0"/>
                <a:cs typeface="Times New Roman" pitchFamily="18" charset="0"/>
              </a:rPr>
              <a:t> </a:t>
            </a:r>
            <a:r>
              <a:rPr lang="es-ES" sz="1600" spc="-5" dirty="0">
                <a:latin typeface="Times New Roman" pitchFamily="18" charset="0"/>
                <a:cs typeface="Times New Roman" pitchFamily="18" charset="0"/>
              </a:rPr>
              <a:t>consiste</a:t>
            </a:r>
            <a:r>
              <a:rPr sz="1600" spc="-5" dirty="0">
                <a:latin typeface="Times New Roman" pitchFamily="18" charset="0"/>
                <a:cs typeface="Times New Roman" pitchFamily="18" charset="0"/>
              </a:rPr>
              <a:t> </a:t>
            </a:r>
            <a:r>
              <a:rPr lang="es-ES" sz="1600" spc="-5" dirty="0">
                <a:latin typeface="Times New Roman" pitchFamily="18" charset="0"/>
                <a:cs typeface="Times New Roman" pitchFamily="18" charset="0"/>
              </a:rPr>
              <a:t>en completar</a:t>
            </a:r>
            <a:r>
              <a:rPr sz="1600" spc="-5" dirty="0">
                <a:latin typeface="Times New Roman" pitchFamily="18" charset="0"/>
                <a:cs typeface="Times New Roman" pitchFamily="18" charset="0"/>
              </a:rPr>
              <a:t> un </a:t>
            </a:r>
            <a:r>
              <a:rPr sz="1600" spc="-5" dirty="0" err="1">
                <a:latin typeface="Times New Roman" pitchFamily="18" charset="0"/>
                <a:cs typeface="Times New Roman" pitchFamily="18" charset="0"/>
              </a:rPr>
              <a:t>informe</a:t>
            </a:r>
            <a:r>
              <a:rPr sz="1600" spc="-5" dirty="0">
                <a:latin typeface="Times New Roman" pitchFamily="18" charset="0"/>
                <a:cs typeface="Times New Roman" pitchFamily="18" charset="0"/>
              </a:rPr>
              <a:t> </a:t>
            </a:r>
            <a:r>
              <a:rPr lang="es-ES" sz="1600" spc="-5" dirty="0">
                <a:latin typeface="Times New Roman" pitchFamily="18" charset="0"/>
                <a:cs typeface="Times New Roman" pitchFamily="18" charset="0"/>
              </a:rPr>
              <a:t>que se debe solicitar al Vicedecano de Internacionalización, haciéndole saber previamente el periodo de ampliación deseado. </a:t>
            </a:r>
            <a:r>
              <a:rPr lang="es-ES" sz="1600" b="1" u="sng" spc="-5" dirty="0">
                <a:solidFill>
                  <a:srgbClr val="FF671F"/>
                </a:solidFill>
                <a:latin typeface="Times New Roman" pitchFamily="18" charset="0"/>
                <a:cs typeface="Times New Roman" pitchFamily="18" charset="0"/>
              </a:rPr>
              <a:t>ATENCIÓN: se amplía la duración de la estancia pero </a:t>
            </a:r>
            <a:r>
              <a:rPr sz="1600" b="1" u="sng" spc="-5" dirty="0">
                <a:solidFill>
                  <a:srgbClr val="FF671F"/>
                </a:solidFill>
                <a:latin typeface="Times New Roman" pitchFamily="18" charset="0"/>
                <a:cs typeface="Times New Roman" pitchFamily="18" charset="0"/>
              </a:rPr>
              <a:t>no </a:t>
            </a:r>
            <a:r>
              <a:rPr lang="es-ES" sz="1600" b="1" u="sng" spc="-5" dirty="0">
                <a:solidFill>
                  <a:srgbClr val="FF671F"/>
                </a:solidFill>
                <a:latin typeface="Times New Roman" pitchFamily="18" charset="0"/>
                <a:cs typeface="Times New Roman" pitchFamily="18" charset="0"/>
              </a:rPr>
              <a:t>la cuantía de </a:t>
            </a:r>
            <a:r>
              <a:rPr sz="1600" b="1" u="sng" spc="-5" dirty="0">
                <a:solidFill>
                  <a:srgbClr val="FF671F"/>
                </a:solidFill>
                <a:latin typeface="Times New Roman" pitchFamily="18" charset="0"/>
                <a:cs typeface="Times New Roman" pitchFamily="18" charset="0"/>
              </a:rPr>
              <a:t>las </a:t>
            </a:r>
            <a:r>
              <a:rPr sz="1600" b="1" u="sng" spc="-5" dirty="0" err="1">
                <a:solidFill>
                  <a:srgbClr val="FF671F"/>
                </a:solidFill>
                <a:latin typeface="Times New Roman" pitchFamily="18" charset="0"/>
                <a:cs typeface="Times New Roman" pitchFamily="18" charset="0"/>
              </a:rPr>
              <a:t>ayuda</a:t>
            </a:r>
            <a:r>
              <a:rPr lang="es-ES" sz="1600" b="1" u="sng" spc="-5" dirty="0">
                <a:solidFill>
                  <a:srgbClr val="FF671F"/>
                </a:solidFill>
                <a:latin typeface="Times New Roman" pitchFamily="18" charset="0"/>
                <a:cs typeface="Times New Roman" pitchFamily="18" charset="0"/>
              </a:rPr>
              <a:t>s.</a:t>
            </a:r>
            <a:endParaRPr sz="1600" b="1" u="sng" dirty="0">
              <a:solidFill>
                <a:srgbClr val="FF671F"/>
              </a:solidFill>
              <a:latin typeface="Times New Roman" pitchFamily="18" charset="0"/>
              <a:cs typeface="Times New Roman" pitchFamily="18" charset="0"/>
            </a:endParaRPr>
          </a:p>
          <a:p>
            <a:pPr>
              <a:spcBef>
                <a:spcPts val="40"/>
              </a:spcBef>
              <a:buFont typeface="Wingdings"/>
              <a:buChar char=""/>
            </a:pPr>
            <a:endParaRPr sz="2300" dirty="0">
              <a:latin typeface="Times New Roman" pitchFamily="18" charset="0"/>
              <a:cs typeface="Times New Roman" pitchFamily="18" charset="0"/>
            </a:endParaRPr>
          </a:p>
          <a:p>
            <a:pPr marL="355568" marR="5080" indent="-342870">
              <a:buFont typeface="Wingdings"/>
              <a:buChar char=""/>
              <a:tabLst>
                <a:tab pos="354934" algn="l"/>
                <a:tab pos="356203" algn="l"/>
              </a:tabLst>
            </a:pPr>
            <a:r>
              <a:rPr sz="1600" spc="-5" dirty="0">
                <a:latin typeface="Times New Roman" pitchFamily="18" charset="0"/>
                <a:cs typeface="Times New Roman" pitchFamily="18" charset="0"/>
              </a:rPr>
              <a:t>Para </a:t>
            </a:r>
            <a:r>
              <a:rPr sz="1600" u="heavy" spc="-5" dirty="0">
                <a:latin typeface="Times New Roman" pitchFamily="18" charset="0"/>
                <a:cs typeface="Times New Roman" pitchFamily="18" charset="0"/>
              </a:rPr>
              <a:t>reducir la estancia</a:t>
            </a:r>
            <a:r>
              <a:rPr sz="1600" spc="-5" dirty="0">
                <a:latin typeface="Times New Roman" pitchFamily="18" charset="0"/>
                <a:cs typeface="Times New Roman" pitchFamily="18" charset="0"/>
              </a:rPr>
              <a:t> es más complicado ya que solo puede ser por causas </a:t>
            </a:r>
            <a:r>
              <a:rPr sz="1600" spc="-5" dirty="0" err="1">
                <a:latin typeface="Times New Roman" pitchFamily="18" charset="0"/>
                <a:cs typeface="Times New Roman" pitchFamily="18" charset="0"/>
              </a:rPr>
              <a:t>médicas</a:t>
            </a:r>
            <a:r>
              <a:rPr sz="1600" spc="-5" dirty="0">
                <a:latin typeface="Times New Roman" pitchFamily="18" charset="0"/>
                <a:cs typeface="Times New Roman" pitchFamily="18" charset="0"/>
              </a:rPr>
              <a:t> </a:t>
            </a:r>
            <a:r>
              <a:rPr lang="es-ES" sz="1600" spc="-5" dirty="0">
                <a:latin typeface="Times New Roman" pitchFamily="18" charset="0"/>
                <a:cs typeface="Times New Roman" pitchFamily="18" charset="0"/>
              </a:rPr>
              <a:t>(lo autoriza el Vicerrectorado de Internacionalización) </a:t>
            </a:r>
            <a:r>
              <a:rPr sz="1600" dirty="0">
                <a:latin typeface="Times New Roman" pitchFamily="18" charset="0"/>
                <a:cs typeface="Times New Roman" pitchFamily="18" charset="0"/>
              </a:rPr>
              <a:t>o </a:t>
            </a:r>
            <a:r>
              <a:rPr lang="es-ES" sz="1600" dirty="0">
                <a:latin typeface="Times New Roman" pitchFamily="18" charset="0"/>
                <a:cs typeface="Times New Roman" pitchFamily="18" charset="0"/>
              </a:rPr>
              <a:t>causas</a:t>
            </a:r>
            <a:r>
              <a:rPr sz="1600" dirty="0">
                <a:latin typeface="Times New Roman" pitchFamily="18" charset="0"/>
                <a:cs typeface="Times New Roman" pitchFamily="18" charset="0"/>
              </a:rPr>
              <a:t> </a:t>
            </a:r>
            <a:r>
              <a:rPr sz="1600" spc="-5" dirty="0" err="1">
                <a:latin typeface="Times New Roman" pitchFamily="18" charset="0"/>
                <a:cs typeface="Times New Roman" pitchFamily="18" charset="0"/>
              </a:rPr>
              <a:t>académicas</a:t>
            </a:r>
            <a:r>
              <a:rPr sz="1600" spc="-5" dirty="0">
                <a:latin typeface="Times New Roman" pitchFamily="18" charset="0"/>
                <a:cs typeface="Times New Roman" pitchFamily="18" charset="0"/>
              </a:rPr>
              <a:t> </a:t>
            </a:r>
            <a:r>
              <a:rPr sz="1600" spc="-5" dirty="0" err="1">
                <a:latin typeface="Times New Roman" pitchFamily="18" charset="0"/>
                <a:cs typeface="Times New Roman" pitchFamily="18" charset="0"/>
              </a:rPr>
              <a:t>justificadas</a:t>
            </a:r>
            <a:r>
              <a:rPr lang="es-ES" sz="1600" spc="-5" dirty="0">
                <a:latin typeface="Times New Roman" pitchFamily="18" charset="0"/>
                <a:cs typeface="Times New Roman" pitchFamily="18" charset="0"/>
              </a:rPr>
              <a:t> (lo autoriza el Vicedecanato de Internacionalización)</a:t>
            </a:r>
            <a:r>
              <a:rPr sz="1600" spc="-5" dirty="0">
                <a:latin typeface="Times New Roman" pitchFamily="18" charset="0"/>
                <a:cs typeface="Times New Roman" pitchFamily="18" charset="0"/>
              </a:rPr>
              <a:t>.</a:t>
            </a:r>
            <a:endParaRPr sz="1600" dirty="0">
              <a:latin typeface="Times New Roman" pitchFamily="18" charset="0"/>
              <a:cs typeface="Times New Roman" pitchFamily="18" charset="0"/>
            </a:endParaRPr>
          </a:p>
          <a:p>
            <a:pPr>
              <a:spcBef>
                <a:spcPts val="40"/>
              </a:spcBef>
              <a:buFont typeface="Wingdings"/>
              <a:buChar char=""/>
            </a:pPr>
            <a:endParaRPr sz="2300" dirty="0">
              <a:latin typeface="Times New Roman" pitchFamily="18" charset="0"/>
              <a:cs typeface="Times New Roman" pitchFamily="18" charset="0"/>
            </a:endParaRPr>
          </a:p>
          <a:p>
            <a:pPr marL="354934" marR="262232" indent="-342234">
              <a:buFont typeface="Wingdings"/>
              <a:buChar char=""/>
              <a:tabLst>
                <a:tab pos="354934" algn="l"/>
                <a:tab pos="356203" algn="l"/>
              </a:tabLst>
            </a:pPr>
            <a:r>
              <a:rPr sz="1600" u="heavy" spc="-5" dirty="0">
                <a:latin typeface="Times New Roman" pitchFamily="18" charset="0"/>
                <a:cs typeface="Times New Roman" pitchFamily="18" charset="0"/>
              </a:rPr>
              <a:t>Conclusión</a:t>
            </a:r>
            <a:r>
              <a:rPr sz="1600" spc="-5" dirty="0">
                <a:latin typeface="Times New Roman" pitchFamily="18" charset="0"/>
                <a:cs typeface="Times New Roman" pitchFamily="18" charset="0"/>
              </a:rPr>
              <a:t>: Intent</a:t>
            </a:r>
            <a:r>
              <a:rPr lang="es-ES" sz="1600" spc="-5" dirty="0">
                <a:latin typeface="Times New Roman" pitchFamily="18" charset="0"/>
                <a:cs typeface="Times New Roman" pitchFamily="18" charset="0"/>
              </a:rPr>
              <a:t>o</a:t>
            </a:r>
            <a:r>
              <a:rPr sz="1600" spc="-5" dirty="0">
                <a:latin typeface="Times New Roman" pitchFamily="18" charset="0"/>
                <a:cs typeface="Times New Roman" pitchFamily="18" charset="0"/>
              </a:rPr>
              <a:t> solicitar destinos que oferten </a:t>
            </a:r>
            <a:r>
              <a:rPr sz="1600" b="1" spc="-5" dirty="0">
                <a:solidFill>
                  <a:srgbClr val="FF671F"/>
                </a:solidFill>
                <a:latin typeface="Times New Roman" pitchFamily="18" charset="0"/>
                <a:cs typeface="Times New Roman" pitchFamily="18" charset="0"/>
              </a:rPr>
              <a:t>exactamente los meses que </a:t>
            </a:r>
            <a:r>
              <a:rPr lang="es-ES" sz="1600" b="1" spc="-5" dirty="0">
                <a:solidFill>
                  <a:srgbClr val="FF671F"/>
                </a:solidFill>
                <a:latin typeface="Times New Roman" pitchFamily="18" charset="0"/>
                <a:cs typeface="Times New Roman" pitchFamily="18" charset="0"/>
              </a:rPr>
              <a:t>m</a:t>
            </a:r>
            <a:r>
              <a:rPr sz="1600" b="1" spc="-5" dirty="0">
                <a:solidFill>
                  <a:srgbClr val="FF671F"/>
                </a:solidFill>
                <a:latin typeface="Times New Roman" pitchFamily="18" charset="0"/>
                <a:cs typeface="Times New Roman" pitchFamily="18" charset="0"/>
              </a:rPr>
              <a:t>e  </a:t>
            </a:r>
            <a:r>
              <a:rPr sz="1600" b="1" spc="-5" dirty="0" err="1">
                <a:solidFill>
                  <a:srgbClr val="FF671F"/>
                </a:solidFill>
                <a:latin typeface="Times New Roman" pitchFamily="18" charset="0"/>
                <a:cs typeface="Times New Roman" pitchFamily="18" charset="0"/>
              </a:rPr>
              <a:t>quier</a:t>
            </a:r>
            <a:r>
              <a:rPr lang="es-ES" sz="1600" b="1" spc="-5" dirty="0">
                <a:solidFill>
                  <a:srgbClr val="FF671F"/>
                </a:solidFill>
                <a:latin typeface="Times New Roman" pitchFamily="18" charset="0"/>
                <a:cs typeface="Times New Roman" pitchFamily="18" charset="0"/>
              </a:rPr>
              <a:t>o</a:t>
            </a:r>
            <a:r>
              <a:rPr sz="1600" b="1" spc="-5" dirty="0">
                <a:solidFill>
                  <a:srgbClr val="FF671F"/>
                </a:solidFill>
                <a:latin typeface="Times New Roman" pitchFamily="18" charset="0"/>
                <a:cs typeface="Times New Roman" pitchFamily="18" charset="0"/>
              </a:rPr>
              <a:t> ir</a:t>
            </a:r>
            <a:r>
              <a:rPr sz="1600" spc="-5" dirty="0">
                <a:latin typeface="Times New Roman" pitchFamily="18" charset="0"/>
                <a:cs typeface="Times New Roman" pitchFamily="18" charset="0"/>
              </a:rPr>
              <a:t>. Si el año que </a:t>
            </a:r>
            <a:r>
              <a:rPr sz="1600" spc="-5" dirty="0" err="1">
                <a:latin typeface="Times New Roman" pitchFamily="18" charset="0"/>
                <a:cs typeface="Times New Roman" pitchFamily="18" charset="0"/>
              </a:rPr>
              <a:t>viene</a:t>
            </a:r>
            <a:r>
              <a:rPr sz="1600" spc="-5" dirty="0">
                <a:latin typeface="Times New Roman" pitchFamily="18" charset="0"/>
                <a:cs typeface="Times New Roman" pitchFamily="18" charset="0"/>
              </a:rPr>
              <a:t> </a:t>
            </a:r>
            <a:r>
              <a:rPr lang="es-ES" sz="1600" spc="-5" dirty="0">
                <a:latin typeface="Times New Roman" pitchFamily="18" charset="0"/>
                <a:cs typeface="Times New Roman" pitchFamily="18" charset="0"/>
              </a:rPr>
              <a:t>tengo que hacer </a:t>
            </a:r>
            <a:r>
              <a:rPr sz="1600" spc="-5" dirty="0">
                <a:latin typeface="Times New Roman" pitchFamily="18" charset="0"/>
                <a:cs typeface="Times New Roman" pitchFamily="18" charset="0"/>
              </a:rPr>
              <a:t>el TFG y/o las prácticas tal </a:t>
            </a:r>
            <a:r>
              <a:rPr sz="1600" spc="-5" dirty="0" err="1">
                <a:latin typeface="Times New Roman" pitchFamily="18" charset="0"/>
                <a:cs typeface="Times New Roman" pitchFamily="18" charset="0"/>
              </a:rPr>
              <a:t>vez</a:t>
            </a:r>
            <a:r>
              <a:rPr sz="1600" spc="-5" dirty="0">
                <a:latin typeface="Times New Roman" pitchFamily="18" charset="0"/>
                <a:cs typeface="Times New Roman" pitchFamily="18" charset="0"/>
              </a:rPr>
              <a:t> </a:t>
            </a:r>
            <a:r>
              <a:rPr sz="1600" spc="-5" dirty="0" err="1">
                <a:latin typeface="Times New Roman" pitchFamily="18" charset="0"/>
                <a:cs typeface="Times New Roman" pitchFamily="18" charset="0"/>
              </a:rPr>
              <a:t>deba</a:t>
            </a:r>
            <a:r>
              <a:rPr sz="1600" spc="-5" dirty="0">
                <a:latin typeface="Times New Roman" pitchFamily="18" charset="0"/>
                <a:cs typeface="Times New Roman" pitchFamily="18" charset="0"/>
              </a:rPr>
              <a:t> </a:t>
            </a:r>
            <a:r>
              <a:rPr sz="1600" spc="-5" dirty="0" err="1">
                <a:latin typeface="Times New Roman" pitchFamily="18" charset="0"/>
                <a:cs typeface="Times New Roman" pitchFamily="18" charset="0"/>
              </a:rPr>
              <a:t>plantear</a:t>
            </a:r>
            <a:r>
              <a:rPr lang="es-ES" sz="1600" spc="-5" dirty="0">
                <a:latin typeface="Times New Roman" pitchFamily="18" charset="0"/>
                <a:cs typeface="Times New Roman" pitchFamily="18" charset="0"/>
              </a:rPr>
              <a:t>m</a:t>
            </a:r>
            <a:r>
              <a:rPr sz="1600" spc="-5" dirty="0">
                <a:latin typeface="Times New Roman" pitchFamily="18" charset="0"/>
                <a:cs typeface="Times New Roman" pitchFamily="18" charset="0"/>
              </a:rPr>
              <a:t>e </a:t>
            </a:r>
            <a:r>
              <a:rPr sz="1600" spc="-5" dirty="0" err="1">
                <a:latin typeface="Times New Roman" pitchFamily="18" charset="0"/>
                <a:cs typeface="Times New Roman" pitchFamily="18" charset="0"/>
              </a:rPr>
              <a:t>solicitar</a:t>
            </a:r>
            <a:r>
              <a:rPr sz="1600" spc="-5" dirty="0">
                <a:latin typeface="Times New Roman" pitchFamily="18" charset="0"/>
                <a:cs typeface="Times New Roman" pitchFamily="18" charset="0"/>
              </a:rPr>
              <a:t> sólo un</a:t>
            </a:r>
            <a:r>
              <a:rPr sz="1600" spc="-10" dirty="0">
                <a:latin typeface="Times New Roman" pitchFamily="18" charset="0"/>
                <a:cs typeface="Times New Roman" pitchFamily="18" charset="0"/>
              </a:rPr>
              <a:t> </a:t>
            </a:r>
            <a:r>
              <a:rPr sz="1600" spc="-5" dirty="0" err="1">
                <a:latin typeface="Times New Roman" pitchFamily="18" charset="0"/>
                <a:cs typeface="Times New Roman" pitchFamily="18" charset="0"/>
              </a:rPr>
              <a:t>cuatrimestre</a:t>
            </a:r>
            <a:r>
              <a:rPr lang="es-ES" sz="1600" spc="-5" dirty="0">
                <a:latin typeface="Times New Roman" pitchFamily="18" charset="0"/>
                <a:cs typeface="Times New Roman" pitchFamily="18" charset="0"/>
              </a:rPr>
              <a:t>. Aunque realmente </a:t>
            </a:r>
            <a:r>
              <a:rPr lang="es-ES_tradnl" sz="1600" spc="-5" dirty="0">
                <a:latin typeface="Times New Roman" pitchFamily="18" charset="0"/>
                <a:cs typeface="Times New Roman" pitchFamily="18" charset="0"/>
              </a:rPr>
              <a:t>se puede hacer</a:t>
            </a:r>
            <a:r>
              <a:rPr lang="es-ES" sz="1600" spc="-5" dirty="0">
                <a:latin typeface="Times New Roman" pitchFamily="18" charset="0"/>
                <a:cs typeface="Times New Roman" pitchFamily="18" charset="0"/>
              </a:rPr>
              <a:t> el TFG “a distancia” hablando previamente con algún tutor de TFG con el que poder trabajar online.</a:t>
            </a:r>
            <a:endParaRPr sz="1600" dirty="0">
              <a:latin typeface="Times New Roman" pitchFamily="18" charset="0"/>
              <a:cs typeface="Times New Roman" pitchFamily="18" charset="0"/>
            </a:endParaRPr>
          </a:p>
        </p:txBody>
      </p:sp>
      <p:sp>
        <p:nvSpPr>
          <p:cNvPr id="5" name="object 4"/>
          <p:cNvSpPr txBox="1">
            <a:spLocks/>
          </p:cNvSpPr>
          <p:nvPr/>
        </p:nvSpPr>
        <p:spPr>
          <a:xfrm>
            <a:off x="706252" y="1684130"/>
            <a:ext cx="7619999" cy="335988"/>
          </a:xfrm>
          <a:prstGeom prst="rect">
            <a:avLst/>
          </a:prstGeom>
        </p:spPr>
        <p:txBody>
          <a:bodyPr vert="horz" wrap="square" lIns="0" tIns="12699" rIns="0" bIns="0" rtlCol="0">
            <a:spAutoFit/>
          </a:bodyPr>
          <a:lstStyle>
            <a:lvl1pPr>
              <a:defRPr sz="2400" b="1" i="0">
                <a:solidFill>
                  <a:srgbClr val="FF0000"/>
                </a:solidFill>
                <a:latin typeface="Garamond"/>
                <a:ea typeface="+mj-ea"/>
                <a:cs typeface="Garamond"/>
              </a:defRPr>
            </a:lvl1pPr>
          </a:lstStyle>
          <a:p>
            <a:pPr marL="1108611" marR="5080" indent="-1096547">
              <a:spcBef>
                <a:spcPts val="100"/>
              </a:spcBef>
            </a:pPr>
            <a:r>
              <a:rPr lang="es-ES" sz="2100" kern="0" spc="-5" dirty="0">
                <a:solidFill>
                  <a:srgbClr val="FF671F"/>
                </a:solidFill>
                <a:latin typeface="Times New Roman" pitchFamily="18" charset="0"/>
                <a:cs typeface="Times New Roman" pitchFamily="18" charset="0"/>
              </a:rPr>
              <a:t>A tener en cuenta al consultar </a:t>
            </a:r>
            <a:r>
              <a:rPr lang="es-ES" sz="2100" kern="0" dirty="0">
                <a:solidFill>
                  <a:srgbClr val="FF671F"/>
                </a:solidFill>
                <a:latin typeface="Times New Roman" pitchFamily="18" charset="0"/>
                <a:cs typeface="Times New Roman" pitchFamily="18" charset="0"/>
              </a:rPr>
              <a:t>el </a:t>
            </a:r>
            <a:r>
              <a:rPr lang="es-ES" sz="2100" kern="0" spc="-5" dirty="0">
                <a:solidFill>
                  <a:srgbClr val="FF671F"/>
                </a:solidFill>
                <a:latin typeface="Times New Roman" pitchFamily="18" charset="0"/>
                <a:cs typeface="Times New Roman" pitchFamily="18" charset="0"/>
              </a:rPr>
              <a:t>listado</a:t>
            </a:r>
            <a:r>
              <a:rPr lang="es-ES" sz="2100" kern="0" spc="-100" dirty="0">
                <a:solidFill>
                  <a:srgbClr val="FF671F"/>
                </a:solidFill>
                <a:latin typeface="Times New Roman" pitchFamily="18" charset="0"/>
                <a:cs typeface="Times New Roman" pitchFamily="18" charset="0"/>
              </a:rPr>
              <a:t> </a:t>
            </a:r>
            <a:r>
              <a:rPr lang="es-ES" sz="2100" kern="0" spc="-5" dirty="0">
                <a:solidFill>
                  <a:srgbClr val="FF671F"/>
                </a:solidFill>
                <a:latin typeface="Times New Roman" pitchFamily="18" charset="0"/>
                <a:cs typeface="Times New Roman" pitchFamily="18" charset="0"/>
              </a:rPr>
              <a:t>de </a:t>
            </a:r>
            <a:r>
              <a:rPr lang="es-ES" sz="2100" kern="0" dirty="0">
                <a:solidFill>
                  <a:srgbClr val="FF671F"/>
                </a:solidFill>
                <a:latin typeface="Times New Roman" pitchFamily="18" charset="0"/>
                <a:cs typeface="Times New Roman" pitchFamily="18" charset="0"/>
              </a:rPr>
              <a:t>destinos </a:t>
            </a:r>
            <a:r>
              <a:rPr lang="es-ES" sz="2100" kern="0" spc="-5" dirty="0">
                <a:solidFill>
                  <a:srgbClr val="336565"/>
                </a:solidFill>
                <a:latin typeface="Times New Roman" pitchFamily="18" charset="0"/>
                <a:cs typeface="Times New Roman" pitchFamily="18" charset="0"/>
              </a:rPr>
              <a:t> </a:t>
            </a:r>
            <a:endParaRPr lang="es-ES" sz="2100" kern="0" dirty="0">
              <a:latin typeface="Times New Roman" pitchFamily="18" charset="0"/>
              <a:cs typeface="Times New Roman" pitchFamily="18" charset="0"/>
            </a:endParaRPr>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76781" y="1"/>
            <a:ext cx="2030407" cy="1684128"/>
          </a:xfrm>
          <a:prstGeom prst="rect">
            <a:avLst/>
          </a:prstGeom>
        </p:spPr>
      </p:pic>
      <p:graphicFrame>
        <p:nvGraphicFramePr>
          <p:cNvPr id="6" name="5 Diagrama"/>
          <p:cNvGraphicFramePr/>
          <p:nvPr>
            <p:extLst>
              <p:ext uri="{D42A27DB-BD31-4B8C-83A1-F6EECF244321}">
                <p14:modId xmlns:p14="http://schemas.microsoft.com/office/powerpoint/2010/main" val="3732400591"/>
              </p:ext>
            </p:extLst>
          </p:nvPr>
        </p:nvGraphicFramePr>
        <p:xfrm>
          <a:off x="712025" y="1038226"/>
          <a:ext cx="7467600" cy="4935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EF15982-47C5-434D-A59C-6BC196AA0C57}"/>
              </a:ext>
            </a:extLst>
          </p:cNvPr>
          <p:cNvPicPr>
            <a:picLocks noChangeAspect="1"/>
          </p:cNvPicPr>
          <p:nvPr/>
        </p:nvPicPr>
        <p:blipFill>
          <a:blip r:embed="rId2"/>
          <a:stretch>
            <a:fillRect/>
          </a:stretch>
        </p:blipFill>
        <p:spPr>
          <a:xfrm>
            <a:off x="164389" y="840922"/>
            <a:ext cx="10479305" cy="6562605"/>
          </a:xfrm>
          <a:prstGeom prst="rect">
            <a:avLst/>
          </a:prstGeom>
        </p:spPr>
      </p:pic>
      <p:cxnSp>
        <p:nvCxnSpPr>
          <p:cNvPr id="8" name="7 Conector recto de flecha"/>
          <p:cNvCxnSpPr/>
          <p:nvPr/>
        </p:nvCxnSpPr>
        <p:spPr>
          <a:xfrm flipV="1">
            <a:off x="1460500" y="1876425"/>
            <a:ext cx="0" cy="457200"/>
          </a:xfrm>
          <a:prstGeom prst="straightConnector1">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5" name="14 CuadroTexto"/>
          <p:cNvSpPr txBox="1"/>
          <p:nvPr/>
        </p:nvSpPr>
        <p:spPr>
          <a:xfrm>
            <a:off x="7555742" y="1567176"/>
            <a:ext cx="2286000" cy="261610"/>
          </a:xfrm>
          <a:prstGeom prst="rect">
            <a:avLst/>
          </a:prstGeom>
          <a:noFill/>
          <a:ln w="12700">
            <a:solidFill>
              <a:schemeClr val="tx1"/>
            </a:solidFill>
          </a:ln>
        </p:spPr>
        <p:txBody>
          <a:bodyPr wrap="square" lIns="91432" tIns="45716" rIns="91432" bIns="45716" rtlCol="0">
            <a:spAutoFit/>
          </a:bodyPr>
          <a:lstStyle/>
          <a:p>
            <a:r>
              <a:rPr lang="es-ES" sz="1100" dirty="0">
                <a:solidFill>
                  <a:srgbClr val="0070C0"/>
                </a:solidFill>
              </a:rPr>
              <a:t>2 plazas de 9 meses cada una</a:t>
            </a:r>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29468">
            <a:off x="5958677" y="1876229"/>
            <a:ext cx="1811669" cy="1123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09943">
            <a:off x="1968471" y="1294419"/>
            <a:ext cx="2664321" cy="1694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CuadroTexto"/>
          <p:cNvSpPr txBox="1"/>
          <p:nvPr/>
        </p:nvSpPr>
        <p:spPr>
          <a:xfrm>
            <a:off x="534171" y="1668175"/>
            <a:ext cx="1988650" cy="261602"/>
          </a:xfrm>
          <a:prstGeom prst="rect">
            <a:avLst/>
          </a:prstGeom>
          <a:noFill/>
          <a:ln w="3175">
            <a:solidFill>
              <a:schemeClr val="tx1"/>
            </a:solidFill>
          </a:ln>
        </p:spPr>
        <p:txBody>
          <a:bodyPr wrap="square" lIns="91432" tIns="45716" rIns="91432" bIns="45716" rtlCol="0">
            <a:spAutoFit/>
          </a:bodyPr>
          <a:lstStyle/>
          <a:p>
            <a:r>
              <a:rPr lang="es-ES" sz="1100" dirty="0">
                <a:solidFill>
                  <a:srgbClr val="0070C0"/>
                </a:solidFill>
              </a:rPr>
              <a:t>Código de nuestro Centro): 006</a:t>
            </a:r>
          </a:p>
        </p:txBody>
      </p:sp>
      <p:cxnSp>
        <p:nvCxnSpPr>
          <p:cNvPr id="5" name="4 Conector recto de flecha"/>
          <p:cNvCxnSpPr>
            <a:cxnSpLocks/>
          </p:cNvCxnSpPr>
          <p:nvPr/>
        </p:nvCxnSpPr>
        <p:spPr>
          <a:xfrm flipH="1">
            <a:off x="1541380" y="4232495"/>
            <a:ext cx="1214520" cy="817101"/>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6" name="5 CuadroTexto"/>
          <p:cNvSpPr txBox="1"/>
          <p:nvPr/>
        </p:nvSpPr>
        <p:spPr>
          <a:xfrm>
            <a:off x="129957" y="4668596"/>
            <a:ext cx="1411422" cy="938710"/>
          </a:xfrm>
          <a:prstGeom prst="rect">
            <a:avLst/>
          </a:prstGeom>
          <a:noFill/>
          <a:ln>
            <a:solidFill>
              <a:schemeClr val="tx1"/>
            </a:solidFill>
            <a:prstDash val="solid"/>
          </a:ln>
        </p:spPr>
        <p:txBody>
          <a:bodyPr wrap="square" lIns="91432" tIns="45716" rIns="91432" bIns="45716" rtlCol="0">
            <a:spAutoFit/>
          </a:bodyPr>
          <a:lstStyle/>
          <a:p>
            <a:r>
              <a:rPr lang="es-ES" sz="1100" dirty="0">
                <a:solidFill>
                  <a:srgbClr val="0070C0"/>
                </a:solidFill>
              </a:rPr>
              <a:t>Cuando es requisito </a:t>
            </a:r>
            <a:r>
              <a:rPr lang="es-ES" sz="1100" b="1" dirty="0">
                <a:solidFill>
                  <a:srgbClr val="FF0000"/>
                </a:solidFill>
              </a:rPr>
              <a:t>va entre paréntesis </a:t>
            </a:r>
            <a:r>
              <a:rPr lang="es-ES" sz="1100" dirty="0">
                <a:solidFill>
                  <a:srgbClr val="0070C0"/>
                </a:solidFill>
              </a:rPr>
              <a:t>y ha de acreditarse dentro del plazo de convocatoria</a:t>
            </a:r>
          </a:p>
        </p:txBody>
      </p:sp>
      <p:graphicFrame>
        <p:nvGraphicFramePr>
          <p:cNvPr id="10" name="9 Diagrama"/>
          <p:cNvGraphicFramePr/>
          <p:nvPr>
            <p:extLst>
              <p:ext uri="{D42A27DB-BD31-4B8C-83A1-F6EECF244321}">
                <p14:modId xmlns:p14="http://schemas.microsoft.com/office/powerpoint/2010/main" val="1263212982"/>
              </p:ext>
            </p:extLst>
          </p:nvPr>
        </p:nvGraphicFramePr>
        <p:xfrm>
          <a:off x="622300" y="347419"/>
          <a:ext cx="7467600" cy="49350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12 CuadroTexto"/>
          <p:cNvSpPr txBox="1"/>
          <p:nvPr/>
        </p:nvSpPr>
        <p:spPr>
          <a:xfrm>
            <a:off x="6764966" y="6904759"/>
            <a:ext cx="2719185" cy="430887"/>
          </a:xfrm>
          <a:prstGeom prst="rect">
            <a:avLst/>
          </a:prstGeom>
          <a:noFill/>
          <a:ln w="12700">
            <a:solidFill>
              <a:schemeClr val="tx1"/>
            </a:solidFill>
          </a:ln>
        </p:spPr>
        <p:txBody>
          <a:bodyPr wrap="square" lIns="91432" tIns="45716" rIns="91432" bIns="45716" rtlCol="0">
            <a:spAutoFit/>
          </a:bodyPr>
          <a:lstStyle/>
          <a:p>
            <a:r>
              <a:rPr lang="es-ES" sz="1100" dirty="0">
                <a:solidFill>
                  <a:srgbClr val="0070C0"/>
                </a:solidFill>
              </a:rPr>
              <a:t>4 plazas para curso completo ( de 9 meses cada una)</a:t>
            </a:r>
          </a:p>
        </p:txBody>
      </p:sp>
      <p:pic>
        <p:nvPicPr>
          <p:cNvPr id="1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774020">
            <a:off x="5954775" y="6005243"/>
            <a:ext cx="1252030" cy="77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Elipse"/>
          <p:cNvSpPr/>
          <p:nvPr/>
        </p:nvSpPr>
        <p:spPr>
          <a:xfrm>
            <a:off x="2527300" y="4177394"/>
            <a:ext cx="457200" cy="1102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CuadroTexto"/>
          <p:cNvSpPr txBox="1"/>
          <p:nvPr/>
        </p:nvSpPr>
        <p:spPr>
          <a:xfrm>
            <a:off x="4965873" y="2251292"/>
            <a:ext cx="3598185" cy="261602"/>
          </a:xfrm>
          <a:prstGeom prst="rect">
            <a:avLst/>
          </a:prstGeom>
          <a:noFill/>
          <a:ln w="3175">
            <a:solidFill>
              <a:schemeClr val="tx1"/>
            </a:solidFill>
          </a:ln>
        </p:spPr>
        <p:txBody>
          <a:bodyPr wrap="square" lIns="91432" tIns="45716" rIns="91432" bIns="45716" rtlCol="0">
            <a:spAutoFit/>
          </a:bodyPr>
          <a:lstStyle/>
          <a:p>
            <a:r>
              <a:rPr lang="es-ES" sz="1100" b="1" dirty="0">
                <a:solidFill>
                  <a:srgbClr val="0070C0"/>
                </a:solidFill>
              </a:rPr>
              <a:t>Vicedecana de </a:t>
            </a:r>
            <a:r>
              <a:rPr lang="es-ES" sz="1100" b="1" dirty="0" err="1">
                <a:solidFill>
                  <a:srgbClr val="0070C0"/>
                </a:solidFill>
              </a:rPr>
              <a:t>Internacionacionalización</a:t>
            </a:r>
            <a:endParaRPr lang="es-ES" sz="1100" b="1" dirty="0">
              <a:solidFill>
                <a:srgbClr val="0070C0"/>
              </a:solidFill>
            </a:endParaRPr>
          </a:p>
        </p:txBody>
      </p:sp>
      <p:cxnSp>
        <p:nvCxnSpPr>
          <p:cNvPr id="17" name="16 Conector recto de flecha"/>
          <p:cNvCxnSpPr/>
          <p:nvPr/>
        </p:nvCxnSpPr>
        <p:spPr>
          <a:xfrm flipH="1">
            <a:off x="5597546" y="2458137"/>
            <a:ext cx="488156" cy="229336"/>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8" name="8 CuadroTexto">
            <a:extLst>
              <a:ext uri="{FF2B5EF4-FFF2-40B4-BE49-F238E27FC236}">
                <a16:creationId xmlns:a16="http://schemas.microsoft.com/office/drawing/2014/main" id="{22D48515-217C-4FBF-A0C7-187826DF1674}"/>
              </a:ext>
            </a:extLst>
          </p:cNvPr>
          <p:cNvSpPr txBox="1"/>
          <p:nvPr/>
        </p:nvSpPr>
        <p:spPr>
          <a:xfrm>
            <a:off x="4775240" y="1541641"/>
            <a:ext cx="2357983" cy="261602"/>
          </a:xfrm>
          <a:prstGeom prst="rect">
            <a:avLst/>
          </a:prstGeom>
          <a:noFill/>
          <a:ln w="3175">
            <a:solidFill>
              <a:schemeClr val="tx1"/>
            </a:solidFill>
          </a:ln>
        </p:spPr>
        <p:txBody>
          <a:bodyPr wrap="square" lIns="91432" tIns="45716" rIns="91432" bIns="45716" rtlCol="0">
            <a:spAutoFit/>
          </a:bodyPr>
          <a:lstStyle/>
          <a:p>
            <a:r>
              <a:rPr lang="es-ES" sz="1100" dirty="0">
                <a:solidFill>
                  <a:srgbClr val="0070C0"/>
                </a:solidFill>
              </a:rPr>
              <a:t>14.0: optan todas las titulaciones </a:t>
            </a:r>
          </a:p>
        </p:txBody>
      </p:sp>
      <p:cxnSp>
        <p:nvCxnSpPr>
          <p:cNvPr id="19" name="16 Conector recto de flecha">
            <a:extLst>
              <a:ext uri="{FF2B5EF4-FFF2-40B4-BE49-F238E27FC236}">
                <a16:creationId xmlns:a16="http://schemas.microsoft.com/office/drawing/2014/main" id="{B00D000C-363B-4503-9615-94C55DE9DFB7}"/>
              </a:ext>
            </a:extLst>
          </p:cNvPr>
          <p:cNvCxnSpPr/>
          <p:nvPr/>
        </p:nvCxnSpPr>
        <p:spPr>
          <a:xfrm flipH="1">
            <a:off x="1962204" y="1935202"/>
            <a:ext cx="488156" cy="229336"/>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0" name="16 Conector recto de flecha">
            <a:extLst>
              <a:ext uri="{FF2B5EF4-FFF2-40B4-BE49-F238E27FC236}">
                <a16:creationId xmlns:a16="http://schemas.microsoft.com/office/drawing/2014/main" id="{9B5FE214-8CEF-409C-98EF-DD5E736A3FA2}"/>
              </a:ext>
            </a:extLst>
          </p:cNvPr>
          <p:cNvCxnSpPr>
            <a:cxnSpLocks/>
          </p:cNvCxnSpPr>
          <p:nvPr/>
        </p:nvCxnSpPr>
        <p:spPr>
          <a:xfrm flipH="1">
            <a:off x="727988" y="1880904"/>
            <a:ext cx="152485" cy="1084751"/>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4" name="Imagen 3">
            <a:extLst>
              <a:ext uri="{FF2B5EF4-FFF2-40B4-BE49-F238E27FC236}">
                <a16:creationId xmlns:a16="http://schemas.microsoft.com/office/drawing/2014/main" id="{4202B74F-45AC-4C6A-80A5-58AE9614B701}"/>
              </a:ext>
            </a:extLst>
          </p:cNvPr>
          <p:cNvPicPr>
            <a:picLocks noChangeAspect="1"/>
          </p:cNvPicPr>
          <p:nvPr/>
        </p:nvPicPr>
        <p:blipFill>
          <a:blip r:embed="rId10"/>
          <a:stretch>
            <a:fillRect/>
          </a:stretch>
        </p:blipFill>
        <p:spPr>
          <a:xfrm>
            <a:off x="3893452" y="1513226"/>
            <a:ext cx="790575" cy="285750"/>
          </a:xfrm>
          <a:prstGeom prst="rect">
            <a:avLst/>
          </a:prstGeom>
        </p:spPr>
      </p:pic>
      <p:sp>
        <p:nvSpPr>
          <p:cNvPr id="24" name="1 Elipse">
            <a:extLst>
              <a:ext uri="{FF2B5EF4-FFF2-40B4-BE49-F238E27FC236}">
                <a16:creationId xmlns:a16="http://schemas.microsoft.com/office/drawing/2014/main" id="{CAA37D6C-EF90-4008-AC25-E921CEA4F2A7}"/>
              </a:ext>
            </a:extLst>
          </p:cNvPr>
          <p:cNvSpPr/>
          <p:nvPr/>
        </p:nvSpPr>
        <p:spPr>
          <a:xfrm>
            <a:off x="8924989" y="3258055"/>
            <a:ext cx="457200" cy="1102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5" name="Picture 6">
            <a:extLst>
              <a:ext uri="{FF2B5EF4-FFF2-40B4-BE49-F238E27FC236}">
                <a16:creationId xmlns:a16="http://schemas.microsoft.com/office/drawing/2014/main" id="{011F9D9A-2E4B-4542-96AF-E9039FF7BC2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65340">
            <a:off x="2967089" y="2212411"/>
            <a:ext cx="5616000" cy="33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9763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7102" y="1"/>
            <a:ext cx="2030407" cy="1684128"/>
          </a:xfrm>
          <a:prstGeom prst="rect">
            <a:avLst/>
          </a:prstGeom>
        </p:spPr>
      </p:pic>
      <p:grpSp>
        <p:nvGrpSpPr>
          <p:cNvPr id="7" name="6 Grupo"/>
          <p:cNvGrpSpPr/>
          <p:nvPr/>
        </p:nvGrpSpPr>
        <p:grpSpPr>
          <a:xfrm>
            <a:off x="317500" y="348562"/>
            <a:ext cx="1287140" cy="493503"/>
            <a:chOff x="2060517" y="0"/>
            <a:chExt cx="1287140" cy="493503"/>
          </a:xfrm>
        </p:grpSpPr>
        <p:sp>
          <p:nvSpPr>
            <p:cNvPr id="8" name="7 Cheurón"/>
            <p:cNvSpPr/>
            <p:nvPr/>
          </p:nvSpPr>
          <p:spPr>
            <a:xfrm>
              <a:off x="2060517" y="0"/>
              <a:ext cx="1287140" cy="493503"/>
            </a:xfrm>
            <a:prstGeom prst="chevron">
              <a:avLst/>
            </a:prstGeom>
            <a:solidFill>
              <a:schemeClr val="tx2"/>
            </a:solidFill>
            <a:ln>
              <a:solidFill>
                <a:schemeClr val="tx2">
                  <a:lumMod val="20000"/>
                  <a:lumOff val="80000"/>
                </a:schemeClr>
              </a:solid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9" name="Cheurón 4"/>
            <p:cNvSpPr/>
            <p:nvPr/>
          </p:nvSpPr>
          <p:spPr>
            <a:xfrm>
              <a:off x="2307269" y="0"/>
              <a:ext cx="793637" cy="4935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s-ES" sz="1800" kern="1200" dirty="0"/>
                <a:t> </a:t>
              </a:r>
              <a:r>
                <a:rPr lang="es-ES" sz="1900" kern="1200" dirty="0">
                  <a:latin typeface="Times New Roman" pitchFamily="18" charset="0"/>
                  <a:cs typeface="Times New Roman" pitchFamily="18" charset="0"/>
                </a:rPr>
                <a:t>Paso 3</a:t>
              </a:r>
            </a:p>
          </p:txBody>
        </p:sp>
      </p:grpSp>
      <p:sp>
        <p:nvSpPr>
          <p:cNvPr id="2" name="CuadroTexto 1">
            <a:extLst>
              <a:ext uri="{FF2B5EF4-FFF2-40B4-BE49-F238E27FC236}">
                <a16:creationId xmlns:a16="http://schemas.microsoft.com/office/drawing/2014/main" id="{374164DB-C1DC-4F02-B302-A4A0E68A330F}"/>
              </a:ext>
            </a:extLst>
          </p:cNvPr>
          <p:cNvSpPr txBox="1"/>
          <p:nvPr/>
        </p:nvSpPr>
        <p:spPr>
          <a:xfrm>
            <a:off x="82550" y="1572461"/>
            <a:ext cx="10528300" cy="646331"/>
          </a:xfrm>
          <a:prstGeom prst="rect">
            <a:avLst/>
          </a:prstGeom>
          <a:noFill/>
        </p:spPr>
        <p:txBody>
          <a:bodyPr wrap="square" rtlCol="0">
            <a:spAutoFit/>
          </a:bodyPr>
          <a:lstStyle/>
          <a:p>
            <a:r>
              <a:rPr lang="es-ES" dirty="0"/>
              <a:t> </a:t>
            </a:r>
          </a:p>
          <a:p>
            <a:r>
              <a:rPr lang="es-ES" dirty="0"/>
              <a:t>Alianza Universitaria Europea que reúne a las universidades de </a:t>
            </a:r>
            <a:r>
              <a:rPr lang="es-ES" b="1" dirty="0"/>
              <a:t>Graz, Lyon, Leipzig, Vilna, Breslavia y Braga</a:t>
            </a:r>
            <a:endParaRPr lang="es-ES" dirty="0"/>
          </a:p>
        </p:txBody>
      </p:sp>
      <p:pic>
        <p:nvPicPr>
          <p:cNvPr id="4" name="Imagen 3">
            <a:extLst>
              <a:ext uri="{FF2B5EF4-FFF2-40B4-BE49-F238E27FC236}">
                <a16:creationId xmlns:a16="http://schemas.microsoft.com/office/drawing/2014/main" id="{5DECE62E-9D10-46D5-9801-5743F7D5DDCC}"/>
              </a:ext>
            </a:extLst>
          </p:cNvPr>
          <p:cNvPicPr>
            <a:picLocks noChangeAspect="1"/>
          </p:cNvPicPr>
          <p:nvPr/>
        </p:nvPicPr>
        <p:blipFill>
          <a:blip r:embed="rId3"/>
          <a:stretch>
            <a:fillRect/>
          </a:stretch>
        </p:blipFill>
        <p:spPr>
          <a:xfrm>
            <a:off x="2603500" y="268008"/>
            <a:ext cx="2533650" cy="1304453"/>
          </a:xfrm>
          <a:prstGeom prst="rect">
            <a:avLst/>
          </a:prstGeom>
        </p:spPr>
      </p:pic>
      <p:sp>
        <p:nvSpPr>
          <p:cNvPr id="5" name="CuadroTexto 4">
            <a:extLst>
              <a:ext uri="{FF2B5EF4-FFF2-40B4-BE49-F238E27FC236}">
                <a16:creationId xmlns:a16="http://schemas.microsoft.com/office/drawing/2014/main" id="{1E546C19-C808-4C39-BEDC-908219E3B2E2}"/>
              </a:ext>
            </a:extLst>
          </p:cNvPr>
          <p:cNvSpPr txBox="1"/>
          <p:nvPr/>
        </p:nvSpPr>
        <p:spPr>
          <a:xfrm>
            <a:off x="518277" y="2490784"/>
            <a:ext cx="8409823" cy="5232202"/>
          </a:xfrm>
          <a:prstGeom prst="rect">
            <a:avLst/>
          </a:prstGeom>
          <a:noFill/>
        </p:spPr>
        <p:txBody>
          <a:bodyPr wrap="square" rtlCol="0">
            <a:spAutoFit/>
          </a:bodyPr>
          <a:lstStyle/>
          <a:p>
            <a:r>
              <a:rPr lang="es-ES" sz="1600" b="1" dirty="0" err="1">
                <a:solidFill>
                  <a:schemeClr val="accent6">
                    <a:lumMod val="75000"/>
                  </a:schemeClr>
                </a:solidFill>
              </a:rPr>
              <a:t>Universität</a:t>
            </a:r>
            <a:r>
              <a:rPr lang="es-ES" sz="1600" b="1" dirty="0">
                <a:solidFill>
                  <a:schemeClr val="accent6">
                    <a:lumMod val="75000"/>
                  </a:schemeClr>
                </a:solidFill>
              </a:rPr>
              <a:t> Graz (A GRAZ01)</a:t>
            </a:r>
          </a:p>
          <a:p>
            <a:r>
              <a:rPr lang="es-ES" sz="1600" b="1" dirty="0" err="1"/>
              <a:t>Info</a:t>
            </a:r>
            <a:r>
              <a:rPr lang="es-ES" sz="1600" b="1" dirty="0"/>
              <a:t> estudiantes </a:t>
            </a:r>
            <a:r>
              <a:rPr lang="es-ES" sz="1600" dirty="0">
                <a:hlinkClick r:id="rId4"/>
              </a:rPr>
              <a:t>https://orientation.uni-graz.at/de/planning-the-arrival/</a:t>
            </a:r>
            <a:r>
              <a:rPr lang="es-ES" sz="1600" dirty="0"/>
              <a:t> </a:t>
            </a:r>
          </a:p>
          <a:p>
            <a:r>
              <a:rPr lang="es-ES" sz="1600" b="1" dirty="0"/>
              <a:t>Oferta académica </a:t>
            </a:r>
            <a:r>
              <a:rPr lang="es-ES" sz="1600" dirty="0">
                <a:hlinkClick r:id="rId5"/>
              </a:rPr>
              <a:t>https://online.uni-graz.at/kfu_online/ee/ui/ca2/app/desktop/#/slc.tm.cp/student/courses</a:t>
            </a:r>
            <a:r>
              <a:rPr lang="es-ES" sz="1600" dirty="0"/>
              <a:t> </a:t>
            </a:r>
          </a:p>
          <a:p>
            <a:r>
              <a:rPr lang="es-ES" sz="1600" b="1" dirty="0"/>
              <a:t>Idioma </a:t>
            </a:r>
            <a:r>
              <a:rPr lang="es-ES" sz="1600" dirty="0"/>
              <a:t>Se recomienda alemán B2 o inglés B2 según la lengua de instrucción de los cursos</a:t>
            </a:r>
          </a:p>
          <a:p>
            <a:r>
              <a:rPr lang="fr-FR" sz="1600" b="1" dirty="0"/>
              <a:t> </a:t>
            </a:r>
            <a:endParaRPr lang="es-ES" sz="1600" dirty="0"/>
          </a:p>
          <a:p>
            <a:r>
              <a:rPr lang="fr-FR" sz="1600" b="1" dirty="0">
                <a:solidFill>
                  <a:schemeClr val="accent6">
                    <a:lumMod val="75000"/>
                  </a:schemeClr>
                </a:solidFill>
              </a:rPr>
              <a:t>Université Claude Bernard Lyon 1 (F LYON01)</a:t>
            </a:r>
            <a:endParaRPr lang="es-ES" sz="1600" b="1" dirty="0">
              <a:solidFill>
                <a:schemeClr val="accent6">
                  <a:lumMod val="75000"/>
                </a:schemeClr>
              </a:solidFill>
            </a:endParaRPr>
          </a:p>
          <a:p>
            <a:r>
              <a:rPr lang="es-ES" sz="1600" b="1" dirty="0" err="1"/>
              <a:t>Info</a:t>
            </a:r>
            <a:r>
              <a:rPr lang="es-ES" sz="1600" b="1" dirty="0"/>
              <a:t> estudiantes </a:t>
            </a:r>
            <a:r>
              <a:rPr lang="es-ES" sz="1600" dirty="0">
                <a:hlinkClick r:id="rId6"/>
              </a:rPr>
              <a:t>https://www.univ-lyon1.fr/en/foreign-student/foreign-students-in-exchange-programs</a:t>
            </a:r>
            <a:r>
              <a:rPr lang="es-ES" sz="1600" dirty="0"/>
              <a:t> </a:t>
            </a:r>
          </a:p>
          <a:p>
            <a:r>
              <a:rPr lang="es-ES" sz="1600" b="1" dirty="0"/>
              <a:t>Oferta académica </a:t>
            </a:r>
            <a:r>
              <a:rPr lang="es-ES" sz="1600" dirty="0">
                <a:hlinkClick r:id="rId7"/>
              </a:rPr>
              <a:t>http://offre-de-formations.univ-lyon1.fr/front_index.php</a:t>
            </a:r>
            <a:r>
              <a:rPr lang="es-ES" sz="1600" dirty="0"/>
              <a:t> </a:t>
            </a:r>
          </a:p>
          <a:p>
            <a:r>
              <a:rPr lang="es-ES" sz="1600" b="1" dirty="0"/>
              <a:t>Idioma </a:t>
            </a:r>
            <a:r>
              <a:rPr lang="es-ES" sz="1600" dirty="0"/>
              <a:t>Francés (B2); inglés (B2)</a:t>
            </a:r>
          </a:p>
          <a:p>
            <a:r>
              <a:rPr lang="es-ES" sz="1600" b="1" dirty="0"/>
              <a:t> </a:t>
            </a:r>
            <a:endParaRPr lang="es-ES" sz="1600" b="1" dirty="0">
              <a:solidFill>
                <a:schemeClr val="accent6">
                  <a:lumMod val="75000"/>
                </a:schemeClr>
              </a:solidFill>
            </a:endParaRPr>
          </a:p>
          <a:p>
            <a:r>
              <a:rPr lang="es-ES" sz="1600" b="1" dirty="0" err="1">
                <a:solidFill>
                  <a:schemeClr val="accent6">
                    <a:lumMod val="75000"/>
                  </a:schemeClr>
                </a:solidFill>
              </a:rPr>
              <a:t>Universität</a:t>
            </a:r>
            <a:r>
              <a:rPr lang="es-ES" sz="1600" b="1" dirty="0">
                <a:solidFill>
                  <a:schemeClr val="accent6">
                    <a:lumMod val="75000"/>
                  </a:schemeClr>
                </a:solidFill>
              </a:rPr>
              <a:t> Leipzig  (D LEIPZIG01)</a:t>
            </a:r>
          </a:p>
          <a:p>
            <a:r>
              <a:rPr lang="es-ES" sz="1600" b="1" dirty="0" err="1"/>
              <a:t>Info</a:t>
            </a:r>
            <a:r>
              <a:rPr lang="es-ES" sz="1600" b="1" dirty="0"/>
              <a:t> estudiantes </a:t>
            </a:r>
            <a:r>
              <a:rPr lang="es-ES" sz="1600" dirty="0">
                <a:hlinkClick r:id="rId8"/>
              </a:rPr>
              <a:t>https://www.uni-leipzig.de/en/international/teaching-and-research-at-leipzig-university/</a:t>
            </a:r>
            <a:r>
              <a:rPr lang="es-ES" sz="1600" dirty="0"/>
              <a:t> </a:t>
            </a:r>
          </a:p>
          <a:p>
            <a:r>
              <a:rPr lang="es-ES" sz="1600" b="1" dirty="0"/>
              <a:t>Oferta académica </a:t>
            </a:r>
            <a:r>
              <a:rPr lang="es-ES" sz="1600" dirty="0">
                <a:hlinkClick r:id="rId9"/>
              </a:rPr>
              <a:t>https://www.uni-leipzig.de/studium/vor-dem-studium/studienangebot/</a:t>
            </a:r>
            <a:r>
              <a:rPr lang="es-ES" sz="1600" dirty="0"/>
              <a:t>  (in German) </a:t>
            </a:r>
          </a:p>
          <a:p>
            <a:r>
              <a:rPr lang="en-GB" sz="1600" dirty="0">
                <a:hlinkClick r:id="rId10"/>
              </a:rPr>
              <a:t>https://www.uni-leipzig.de/en/studying/prospective-students/courses-of-study/</a:t>
            </a:r>
            <a:r>
              <a:rPr lang="en-GB" sz="1600" dirty="0"/>
              <a:t>  (in English)</a:t>
            </a:r>
            <a:endParaRPr lang="es-ES" sz="1600" dirty="0"/>
          </a:p>
          <a:p>
            <a:r>
              <a:rPr lang="es-ES" sz="1600" b="1" dirty="0"/>
              <a:t>Idioma </a:t>
            </a:r>
            <a:r>
              <a:rPr lang="es-ES" sz="1600" dirty="0"/>
              <a:t>Se recomienda alemán B2 o inglés B2 según la lengua de instrucción de los cursos</a:t>
            </a:r>
          </a:p>
          <a:p>
            <a:r>
              <a:rPr lang="es-ES" sz="1600" b="1" dirty="0"/>
              <a:t> </a:t>
            </a:r>
            <a:endParaRPr lang="es-ES" sz="1600" dirty="0"/>
          </a:p>
          <a:p>
            <a:endParaRPr lang="es-ES" sz="1400" dirty="0"/>
          </a:p>
        </p:txBody>
      </p:sp>
    </p:spTree>
    <p:extLst>
      <p:ext uri="{BB962C8B-B14F-4D97-AF65-F5344CB8AC3E}">
        <p14:creationId xmlns:p14="http://schemas.microsoft.com/office/powerpoint/2010/main" val="562742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7102" y="1"/>
            <a:ext cx="2030407" cy="1684128"/>
          </a:xfrm>
          <a:prstGeom prst="rect">
            <a:avLst/>
          </a:prstGeom>
        </p:spPr>
      </p:pic>
      <p:sp>
        <p:nvSpPr>
          <p:cNvPr id="6" name="5 CuadroTexto"/>
          <p:cNvSpPr txBox="1"/>
          <p:nvPr/>
        </p:nvSpPr>
        <p:spPr>
          <a:xfrm>
            <a:off x="538031" y="5610225"/>
            <a:ext cx="9886044" cy="1384986"/>
          </a:xfrm>
          <a:prstGeom prst="rect">
            <a:avLst/>
          </a:prstGeom>
          <a:noFill/>
        </p:spPr>
        <p:txBody>
          <a:bodyPr wrap="square" lIns="91432" tIns="45716" rIns="91432" bIns="45716" rtlCol="0">
            <a:spAutoFit/>
          </a:bodyPr>
          <a:lstStyle/>
          <a:p>
            <a:r>
              <a:rPr lang="es-ES" sz="2100" spc="-10" dirty="0">
                <a:solidFill>
                  <a:srgbClr val="3C8D93"/>
                </a:solidFill>
                <a:latin typeface="Times New Roman" pitchFamily="18" charset="0"/>
                <a:cs typeface="Times New Roman" pitchFamily="18" charset="0"/>
              </a:rPr>
              <a:t>Las plazas </a:t>
            </a:r>
            <a:r>
              <a:rPr lang="es-ES" sz="2100" spc="-10" dirty="0" err="1">
                <a:solidFill>
                  <a:srgbClr val="3C8D93"/>
                </a:solidFill>
                <a:latin typeface="Times New Roman" pitchFamily="18" charset="0"/>
                <a:cs typeface="Times New Roman" pitchFamily="18" charset="0"/>
              </a:rPr>
              <a:t>Arqus</a:t>
            </a:r>
            <a:r>
              <a:rPr lang="es-ES" sz="2100" spc="-10" dirty="0">
                <a:solidFill>
                  <a:srgbClr val="3C8D93"/>
                </a:solidFill>
                <a:latin typeface="Times New Roman" pitchFamily="18" charset="0"/>
                <a:cs typeface="Times New Roman" pitchFamily="18" charset="0"/>
              </a:rPr>
              <a:t> las pueden solicitar todos los estudiantes de nuestra Facultad simultáneamente a la solicitud Erasmus, Programa Propio y Erasmus Dimensión Internacional. La solicitud se completa en un solo trámite. Más adelante, llegado el momento, habrá que decidirse por alguna de las plazas adjudicadas. </a:t>
            </a:r>
          </a:p>
        </p:txBody>
      </p:sp>
      <p:grpSp>
        <p:nvGrpSpPr>
          <p:cNvPr id="7" name="6 Grupo"/>
          <p:cNvGrpSpPr/>
          <p:nvPr/>
        </p:nvGrpSpPr>
        <p:grpSpPr>
          <a:xfrm>
            <a:off x="622300" y="348562"/>
            <a:ext cx="1287140" cy="503839"/>
            <a:chOff x="-4753938" y="-1715505"/>
            <a:chExt cx="1287140" cy="503839"/>
          </a:xfrm>
        </p:grpSpPr>
        <p:sp>
          <p:nvSpPr>
            <p:cNvPr id="8" name="7 Cheurón"/>
            <p:cNvSpPr/>
            <p:nvPr/>
          </p:nvSpPr>
          <p:spPr>
            <a:xfrm>
              <a:off x="-4753938" y="-1715505"/>
              <a:ext cx="1287140" cy="493503"/>
            </a:xfrm>
            <a:prstGeom prst="chevron">
              <a:avLst/>
            </a:prstGeom>
            <a:solidFill>
              <a:schemeClr val="tx2"/>
            </a:solidFill>
            <a:ln>
              <a:solidFill>
                <a:schemeClr val="tx2">
                  <a:lumMod val="20000"/>
                  <a:lumOff val="80000"/>
                </a:schemeClr>
              </a:solid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9" name="Cheurón 4"/>
            <p:cNvSpPr/>
            <p:nvPr/>
          </p:nvSpPr>
          <p:spPr>
            <a:xfrm>
              <a:off x="-4507187" y="-1705169"/>
              <a:ext cx="793637" cy="4935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s-ES" sz="1800" kern="1200" dirty="0"/>
                <a:t> </a:t>
              </a:r>
              <a:r>
                <a:rPr lang="es-ES" sz="1900" kern="1200" dirty="0">
                  <a:latin typeface="Times New Roman" pitchFamily="18" charset="0"/>
                  <a:cs typeface="Times New Roman" pitchFamily="18" charset="0"/>
                </a:rPr>
                <a:t>Paso 3</a:t>
              </a:r>
            </a:p>
          </p:txBody>
        </p:sp>
      </p:grpSp>
      <p:sp>
        <p:nvSpPr>
          <p:cNvPr id="2" name="CuadroTexto 1">
            <a:extLst>
              <a:ext uri="{FF2B5EF4-FFF2-40B4-BE49-F238E27FC236}">
                <a16:creationId xmlns:a16="http://schemas.microsoft.com/office/drawing/2014/main" id="{52DBFC3D-7CE1-44B6-9A16-664BD4F1617B}"/>
              </a:ext>
            </a:extLst>
          </p:cNvPr>
          <p:cNvSpPr txBox="1"/>
          <p:nvPr/>
        </p:nvSpPr>
        <p:spPr>
          <a:xfrm>
            <a:off x="521585" y="1382387"/>
            <a:ext cx="8347221" cy="3816429"/>
          </a:xfrm>
          <a:prstGeom prst="rect">
            <a:avLst/>
          </a:prstGeom>
          <a:noFill/>
        </p:spPr>
        <p:txBody>
          <a:bodyPr wrap="none" rtlCol="0">
            <a:spAutoFit/>
          </a:bodyPr>
          <a:lstStyle/>
          <a:p>
            <a:r>
              <a:rPr lang="es-ES" sz="1600" b="1" dirty="0" err="1">
                <a:solidFill>
                  <a:schemeClr val="accent6">
                    <a:lumMod val="75000"/>
                  </a:schemeClr>
                </a:solidFill>
              </a:rPr>
              <a:t>Vilniaus</a:t>
            </a:r>
            <a:r>
              <a:rPr lang="es-ES" sz="1600" b="1" dirty="0">
                <a:solidFill>
                  <a:schemeClr val="accent6">
                    <a:lumMod val="75000"/>
                  </a:schemeClr>
                </a:solidFill>
              </a:rPr>
              <a:t> </a:t>
            </a:r>
            <a:r>
              <a:rPr lang="es-ES" sz="1600" b="1" dirty="0" err="1">
                <a:solidFill>
                  <a:schemeClr val="accent6">
                    <a:lumMod val="75000"/>
                  </a:schemeClr>
                </a:solidFill>
              </a:rPr>
              <a:t>universitetas</a:t>
            </a:r>
            <a:r>
              <a:rPr lang="es-ES" sz="1600" b="1" dirty="0">
                <a:solidFill>
                  <a:schemeClr val="accent6">
                    <a:lumMod val="75000"/>
                  </a:schemeClr>
                </a:solidFill>
              </a:rPr>
              <a:t>  (LT VILNIUS01)</a:t>
            </a:r>
          </a:p>
          <a:p>
            <a:r>
              <a:rPr lang="es-ES" sz="1600" b="1" dirty="0" err="1"/>
              <a:t>Info</a:t>
            </a:r>
            <a:r>
              <a:rPr lang="es-ES" sz="1600" b="1" dirty="0"/>
              <a:t> estudiantes </a:t>
            </a:r>
            <a:r>
              <a:rPr lang="es-ES" sz="1600" dirty="0">
                <a:hlinkClick r:id="rId3"/>
              </a:rPr>
              <a:t>https://www.vu.lt/en/studies/exchange-students</a:t>
            </a:r>
            <a:r>
              <a:rPr lang="es-ES" sz="1600" dirty="0"/>
              <a:t> </a:t>
            </a:r>
          </a:p>
          <a:p>
            <a:r>
              <a:rPr lang="es-ES" sz="1600" b="1" dirty="0"/>
              <a:t>Oferta académica </a:t>
            </a:r>
            <a:r>
              <a:rPr lang="es-ES" sz="1600" dirty="0">
                <a:hlinkClick r:id="rId4"/>
              </a:rPr>
              <a:t>https://is.vu.lt/pls/pub/vustud.public_ni$wwwtprs.dalsar_show</a:t>
            </a:r>
            <a:r>
              <a:rPr lang="es-ES" sz="1600" dirty="0"/>
              <a:t> </a:t>
            </a:r>
          </a:p>
          <a:p>
            <a:r>
              <a:rPr lang="es-ES" sz="1600" b="1" dirty="0"/>
              <a:t>Idioma </a:t>
            </a:r>
            <a:r>
              <a:rPr lang="es-ES" sz="1600" dirty="0"/>
              <a:t>Inglés (B2)</a:t>
            </a:r>
          </a:p>
          <a:p>
            <a:r>
              <a:rPr lang="es-ES" sz="1600" dirty="0"/>
              <a:t> </a:t>
            </a:r>
          </a:p>
          <a:p>
            <a:r>
              <a:rPr lang="es-ES" sz="1600" b="1" dirty="0" err="1">
                <a:solidFill>
                  <a:schemeClr val="accent6">
                    <a:lumMod val="75000"/>
                  </a:schemeClr>
                </a:solidFill>
              </a:rPr>
              <a:t>Uniwersytet</a:t>
            </a:r>
            <a:r>
              <a:rPr lang="es-ES" sz="1600" b="1" dirty="0">
                <a:solidFill>
                  <a:schemeClr val="accent6">
                    <a:lumMod val="75000"/>
                  </a:schemeClr>
                </a:solidFill>
              </a:rPr>
              <a:t> </a:t>
            </a:r>
            <a:r>
              <a:rPr lang="es-ES" sz="1600" b="1" dirty="0" err="1">
                <a:solidFill>
                  <a:schemeClr val="accent6">
                    <a:lumMod val="75000"/>
                  </a:schemeClr>
                </a:solidFill>
              </a:rPr>
              <a:t>Wrocławski</a:t>
            </a:r>
            <a:r>
              <a:rPr lang="es-ES" sz="1600" b="1" dirty="0">
                <a:solidFill>
                  <a:schemeClr val="accent6">
                    <a:lumMod val="75000"/>
                  </a:schemeClr>
                </a:solidFill>
              </a:rPr>
              <a:t>  (PL WROCLAW01)</a:t>
            </a:r>
          </a:p>
          <a:p>
            <a:r>
              <a:rPr lang="es-ES" sz="1600" b="1" dirty="0" err="1"/>
              <a:t>Info</a:t>
            </a:r>
            <a:r>
              <a:rPr lang="es-ES" sz="1600" b="1" dirty="0"/>
              <a:t> estudiantes </a:t>
            </a:r>
            <a:r>
              <a:rPr lang="es-ES" sz="1600" dirty="0">
                <a:hlinkClick r:id="rId5"/>
              </a:rPr>
              <a:t>https://international.uni.wroc.pl/en/incoming-exchange-students</a:t>
            </a:r>
            <a:r>
              <a:rPr lang="es-ES" sz="1600" dirty="0"/>
              <a:t> </a:t>
            </a:r>
          </a:p>
          <a:p>
            <a:r>
              <a:rPr lang="es-ES" sz="1600" b="1" dirty="0"/>
              <a:t>Oferta académica </a:t>
            </a:r>
            <a:r>
              <a:rPr lang="es-ES" sz="1600" dirty="0">
                <a:hlinkClick r:id="rId6"/>
              </a:rPr>
              <a:t>https://usosweb.uni.wroc.pl/kontroler.php?_action=katalog2/przedmioty/index</a:t>
            </a:r>
            <a:r>
              <a:rPr lang="es-ES" sz="1600" dirty="0"/>
              <a:t> </a:t>
            </a:r>
          </a:p>
          <a:p>
            <a:r>
              <a:rPr lang="es-ES" sz="1600" b="1" dirty="0"/>
              <a:t>Idioma </a:t>
            </a:r>
            <a:r>
              <a:rPr lang="es-ES" sz="1600" dirty="0"/>
              <a:t>Polaco (B2); inglés (B2)</a:t>
            </a:r>
          </a:p>
          <a:p>
            <a:r>
              <a:rPr lang="es-ES" sz="1600" b="1" dirty="0"/>
              <a:t> </a:t>
            </a:r>
            <a:endParaRPr lang="es-ES" sz="1600" dirty="0"/>
          </a:p>
          <a:p>
            <a:r>
              <a:rPr lang="es-ES" sz="1600" b="1" dirty="0" err="1">
                <a:solidFill>
                  <a:schemeClr val="accent6">
                    <a:lumMod val="75000"/>
                  </a:schemeClr>
                </a:solidFill>
              </a:rPr>
              <a:t>Univeridade</a:t>
            </a:r>
            <a:r>
              <a:rPr lang="es-ES" sz="1600" b="1" dirty="0">
                <a:solidFill>
                  <a:schemeClr val="accent6">
                    <a:lumMod val="75000"/>
                  </a:schemeClr>
                </a:solidFill>
              </a:rPr>
              <a:t> do </a:t>
            </a:r>
            <a:r>
              <a:rPr lang="es-ES" sz="1600" b="1" dirty="0" err="1">
                <a:solidFill>
                  <a:schemeClr val="accent6">
                    <a:lumMod val="75000"/>
                  </a:schemeClr>
                </a:solidFill>
              </a:rPr>
              <a:t>Minho</a:t>
            </a:r>
            <a:r>
              <a:rPr lang="es-ES" sz="1600" b="1" dirty="0">
                <a:solidFill>
                  <a:schemeClr val="accent6">
                    <a:lumMod val="75000"/>
                  </a:schemeClr>
                </a:solidFill>
              </a:rPr>
              <a:t> (P BRAGA01)</a:t>
            </a:r>
          </a:p>
          <a:p>
            <a:r>
              <a:rPr lang="es-ES" sz="1600" b="1" dirty="0" err="1"/>
              <a:t>Info</a:t>
            </a:r>
            <a:r>
              <a:rPr lang="es-ES" sz="1600" b="1" dirty="0"/>
              <a:t> estudiantes </a:t>
            </a:r>
            <a:r>
              <a:rPr lang="es-ES" sz="1600" dirty="0">
                <a:hlinkClick r:id="rId7"/>
              </a:rPr>
              <a:t>https://alunos.uminho.pt/en/incomingstudents/Pages/default.aspx</a:t>
            </a:r>
            <a:r>
              <a:rPr lang="es-ES" sz="1600" dirty="0"/>
              <a:t> </a:t>
            </a:r>
          </a:p>
          <a:p>
            <a:r>
              <a:rPr lang="es-ES" sz="1600" b="1" dirty="0"/>
              <a:t>Oferta académica </a:t>
            </a:r>
            <a:r>
              <a:rPr lang="es-ES" sz="1600" dirty="0">
                <a:hlinkClick r:id="rId8"/>
              </a:rPr>
              <a:t>https://www.uminho.pt/EN/education/educational-offer/Pages/default.aspx</a:t>
            </a:r>
            <a:r>
              <a:rPr lang="es-ES" sz="1600" dirty="0"/>
              <a:t> </a:t>
            </a:r>
          </a:p>
          <a:p>
            <a:r>
              <a:rPr lang="es-ES" sz="1600" b="1" dirty="0"/>
              <a:t>Idioma </a:t>
            </a:r>
            <a:r>
              <a:rPr lang="es-ES" sz="1600" dirty="0"/>
              <a:t>se recomienda B2 de inglés o B1 de portugués</a:t>
            </a:r>
          </a:p>
          <a:p>
            <a:endParaRPr lang="es-ES" dirty="0"/>
          </a:p>
        </p:txBody>
      </p:sp>
      <p:pic>
        <p:nvPicPr>
          <p:cNvPr id="10" name="Imagen 9">
            <a:extLst>
              <a:ext uri="{FF2B5EF4-FFF2-40B4-BE49-F238E27FC236}">
                <a16:creationId xmlns:a16="http://schemas.microsoft.com/office/drawing/2014/main" id="{C069FEF7-4E12-435A-87E4-0E1A6CA08DD8}"/>
              </a:ext>
            </a:extLst>
          </p:cNvPr>
          <p:cNvPicPr>
            <a:picLocks noChangeAspect="1"/>
          </p:cNvPicPr>
          <p:nvPr/>
        </p:nvPicPr>
        <p:blipFill>
          <a:blip r:embed="rId9"/>
          <a:stretch>
            <a:fillRect/>
          </a:stretch>
        </p:blipFill>
        <p:spPr>
          <a:xfrm>
            <a:off x="4711641" y="145194"/>
            <a:ext cx="2533650" cy="1304453"/>
          </a:xfrm>
          <a:prstGeom prst="rect">
            <a:avLst/>
          </a:prstGeom>
        </p:spPr>
      </p:pic>
    </p:spTree>
    <p:extLst>
      <p:ext uri="{BB962C8B-B14F-4D97-AF65-F5344CB8AC3E}">
        <p14:creationId xmlns:p14="http://schemas.microsoft.com/office/powerpoint/2010/main" val="3586589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7102" y="1"/>
            <a:ext cx="2030407" cy="1684128"/>
          </a:xfrm>
          <a:prstGeom prst="rect">
            <a:avLst/>
          </a:prstGeom>
        </p:spPr>
      </p:pic>
      <p:grpSp>
        <p:nvGrpSpPr>
          <p:cNvPr id="7" name="6 Grupo"/>
          <p:cNvGrpSpPr/>
          <p:nvPr/>
        </p:nvGrpSpPr>
        <p:grpSpPr>
          <a:xfrm>
            <a:off x="546100" y="449933"/>
            <a:ext cx="1287140" cy="493503"/>
            <a:chOff x="2060517" y="0"/>
            <a:chExt cx="1287140" cy="493503"/>
          </a:xfrm>
        </p:grpSpPr>
        <p:sp>
          <p:nvSpPr>
            <p:cNvPr id="8" name="7 Cheurón"/>
            <p:cNvSpPr/>
            <p:nvPr/>
          </p:nvSpPr>
          <p:spPr>
            <a:xfrm>
              <a:off x="2060517" y="0"/>
              <a:ext cx="1287140" cy="493503"/>
            </a:xfrm>
            <a:prstGeom prst="chevron">
              <a:avLst/>
            </a:prstGeom>
            <a:solidFill>
              <a:schemeClr val="tx2"/>
            </a:solidFill>
            <a:ln>
              <a:solidFill>
                <a:schemeClr val="tx2">
                  <a:lumMod val="20000"/>
                  <a:lumOff val="80000"/>
                </a:schemeClr>
              </a:solid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9" name="Cheurón 4"/>
            <p:cNvSpPr/>
            <p:nvPr/>
          </p:nvSpPr>
          <p:spPr>
            <a:xfrm>
              <a:off x="2307269" y="0"/>
              <a:ext cx="793637" cy="4935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s-ES" sz="1800" kern="1200" dirty="0"/>
                <a:t> </a:t>
              </a:r>
              <a:r>
                <a:rPr lang="es-ES" sz="1900" kern="1200" dirty="0">
                  <a:latin typeface="Times New Roman" pitchFamily="18" charset="0"/>
                  <a:cs typeface="Times New Roman" pitchFamily="18" charset="0"/>
                </a:rPr>
                <a:t>Paso 3</a:t>
              </a:r>
            </a:p>
          </p:txBody>
        </p:sp>
      </p:grpSp>
      <p:sp>
        <p:nvSpPr>
          <p:cNvPr id="2" name="CuadroTexto 1">
            <a:extLst>
              <a:ext uri="{FF2B5EF4-FFF2-40B4-BE49-F238E27FC236}">
                <a16:creationId xmlns:a16="http://schemas.microsoft.com/office/drawing/2014/main" id="{2B3E0A9D-A493-43D3-8F85-03CB8A83A1C5}"/>
              </a:ext>
            </a:extLst>
          </p:cNvPr>
          <p:cNvSpPr txBox="1"/>
          <p:nvPr/>
        </p:nvSpPr>
        <p:spPr>
          <a:xfrm rot="9622350" flipV="1">
            <a:off x="459044" y="3121411"/>
            <a:ext cx="10515600" cy="2308324"/>
          </a:xfrm>
          <a:prstGeom prst="rect">
            <a:avLst/>
          </a:prstGeom>
          <a:noFill/>
        </p:spPr>
        <p:txBody>
          <a:bodyPr wrap="square" rtlCol="0">
            <a:spAutoFit/>
          </a:bodyPr>
          <a:lstStyle/>
          <a:p>
            <a:r>
              <a:rPr lang="es-ES" sz="3600" dirty="0"/>
              <a:t>Universidades de Reino Unido:</a:t>
            </a:r>
          </a:p>
          <a:p>
            <a:r>
              <a:rPr lang="es-ES" sz="3600" dirty="0"/>
              <a:t>Consultar nota informativa sobre criterios para la obtención de visado:</a:t>
            </a:r>
          </a:p>
          <a:p>
            <a:pPr algn="ctr"/>
            <a:r>
              <a:rPr lang="es-ES" sz="3600" b="1" dirty="0">
                <a:hlinkClick r:id="rId3"/>
              </a:rPr>
              <a:t>sl.ugr.es/0ceN</a:t>
            </a:r>
            <a:endParaRPr lang="es-ES" sz="3600" b="1" u="sng" dirty="0">
              <a:solidFill>
                <a:srgbClr val="0070C0"/>
              </a:solidFill>
            </a:endParaRPr>
          </a:p>
        </p:txBody>
      </p:sp>
      <p:pic>
        <p:nvPicPr>
          <p:cNvPr id="5" name="Imagen 4">
            <a:extLst>
              <a:ext uri="{FF2B5EF4-FFF2-40B4-BE49-F238E27FC236}">
                <a16:creationId xmlns:a16="http://schemas.microsoft.com/office/drawing/2014/main" id="{39905582-B41B-44E5-B75C-B568790905E0}"/>
              </a:ext>
            </a:extLst>
          </p:cNvPr>
          <p:cNvPicPr>
            <a:picLocks noChangeAspect="1"/>
          </p:cNvPicPr>
          <p:nvPr/>
        </p:nvPicPr>
        <p:blipFill>
          <a:blip r:embed="rId4"/>
          <a:stretch>
            <a:fillRect/>
          </a:stretch>
        </p:blipFill>
        <p:spPr>
          <a:xfrm>
            <a:off x="1969505" y="2310818"/>
            <a:ext cx="1628775" cy="819150"/>
          </a:xfrm>
          <a:prstGeom prst="rect">
            <a:avLst/>
          </a:prstGeom>
        </p:spPr>
      </p:pic>
    </p:spTree>
    <p:extLst>
      <p:ext uri="{BB962C8B-B14F-4D97-AF65-F5344CB8AC3E}">
        <p14:creationId xmlns:p14="http://schemas.microsoft.com/office/powerpoint/2010/main" val="2533999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08944" y="1791051"/>
            <a:ext cx="6299829" cy="259045"/>
          </a:xfrm>
          <a:prstGeom prst="rect">
            <a:avLst/>
          </a:prstGeom>
        </p:spPr>
        <p:txBody>
          <a:bodyPr vert="horz" wrap="square" lIns="0" tIns="12699" rIns="0" bIns="0" rtlCol="0">
            <a:spAutoFit/>
          </a:bodyPr>
          <a:lstStyle/>
          <a:p>
            <a:pPr marL="12699">
              <a:spcBef>
                <a:spcPts val="100"/>
              </a:spcBef>
            </a:pPr>
            <a:r>
              <a:rPr sz="1600" b="1" spc="-5" dirty="0" err="1">
                <a:solidFill>
                  <a:schemeClr val="tx2"/>
                </a:solidFill>
                <a:latin typeface="Arial"/>
                <a:cs typeface="Arial"/>
              </a:rPr>
              <a:t>Hacerme</a:t>
            </a:r>
            <a:r>
              <a:rPr sz="1600" b="1" spc="-5" dirty="0">
                <a:solidFill>
                  <a:schemeClr val="tx2"/>
                </a:solidFill>
                <a:latin typeface="Arial"/>
                <a:cs typeface="Arial"/>
              </a:rPr>
              <a:t> un cuadro de toma de</a:t>
            </a:r>
            <a:r>
              <a:rPr sz="1600" b="1" dirty="0">
                <a:solidFill>
                  <a:schemeClr val="tx2"/>
                </a:solidFill>
                <a:latin typeface="Arial"/>
                <a:cs typeface="Arial"/>
              </a:rPr>
              <a:t> </a:t>
            </a:r>
            <a:r>
              <a:rPr sz="1600" b="1" spc="-5" dirty="0" err="1">
                <a:solidFill>
                  <a:schemeClr val="tx2"/>
                </a:solidFill>
                <a:latin typeface="Arial"/>
                <a:cs typeface="Arial"/>
              </a:rPr>
              <a:t>decisión</a:t>
            </a:r>
            <a:r>
              <a:rPr lang="es-ES" sz="1600" b="1" spc="-5" dirty="0">
                <a:solidFill>
                  <a:schemeClr val="tx2"/>
                </a:solidFill>
                <a:latin typeface="Arial"/>
                <a:cs typeface="Arial"/>
              </a:rPr>
              <a:t>, similar a este</a:t>
            </a:r>
            <a:r>
              <a:rPr sz="1600" b="1" spc="-5" dirty="0">
                <a:solidFill>
                  <a:schemeClr val="tx2"/>
                </a:solidFill>
                <a:latin typeface="Arial"/>
                <a:cs typeface="Arial"/>
              </a:rPr>
              <a:t>:</a:t>
            </a:r>
            <a:endParaRPr sz="1600" dirty="0">
              <a:solidFill>
                <a:schemeClr val="tx2"/>
              </a:solidFill>
              <a:latin typeface="Arial"/>
              <a:cs typeface="Arial"/>
            </a:endParaRPr>
          </a:p>
        </p:txBody>
      </p:sp>
      <p:sp>
        <p:nvSpPr>
          <p:cNvPr id="4" name="object 4"/>
          <p:cNvSpPr txBox="1">
            <a:spLocks noGrp="1"/>
          </p:cNvSpPr>
          <p:nvPr>
            <p:ph type="title"/>
          </p:nvPr>
        </p:nvSpPr>
        <p:spPr>
          <a:xfrm>
            <a:off x="568336" y="521464"/>
            <a:ext cx="7978764" cy="659154"/>
          </a:xfrm>
          <a:prstGeom prst="rect">
            <a:avLst/>
          </a:prstGeom>
        </p:spPr>
        <p:txBody>
          <a:bodyPr vert="horz" wrap="square" lIns="0" tIns="12699" rIns="0" bIns="0" rtlCol="0">
            <a:spAutoFit/>
          </a:bodyPr>
          <a:lstStyle/>
          <a:p>
            <a:pPr marL="12699">
              <a:spcBef>
                <a:spcPts val="100"/>
              </a:spcBef>
            </a:pPr>
            <a:r>
              <a:rPr sz="2100" spc="-5" dirty="0">
                <a:solidFill>
                  <a:srgbClr val="FF671F"/>
                </a:solidFill>
                <a:latin typeface="Times New Roman" pitchFamily="18" charset="0"/>
                <a:cs typeface="Times New Roman" pitchFamily="18" charset="0"/>
              </a:rPr>
              <a:t>C</a:t>
            </a:r>
            <a:r>
              <a:rPr lang="es-ES" sz="2100" spc="-5" dirty="0" err="1">
                <a:solidFill>
                  <a:srgbClr val="FF671F"/>
                </a:solidFill>
                <a:latin typeface="Times New Roman" pitchFamily="18" charset="0"/>
                <a:cs typeface="Times New Roman" pitchFamily="18" charset="0"/>
              </a:rPr>
              <a:t>onsejo</a:t>
            </a:r>
            <a:r>
              <a:rPr lang="es-ES" sz="2100" spc="-5" dirty="0">
                <a:solidFill>
                  <a:srgbClr val="FF671F"/>
                </a:solidFill>
                <a:latin typeface="Times New Roman" pitchFamily="18" charset="0"/>
                <a:cs typeface="Times New Roman" pitchFamily="18" charset="0"/>
              </a:rPr>
              <a:t>: prepara un buen cuadro que te ayude a tomar la mejor decisión con los destinos ordenados</a:t>
            </a:r>
            <a:endParaRPr sz="2100" dirty="0">
              <a:solidFill>
                <a:srgbClr val="FF671F"/>
              </a:solidFill>
              <a:latin typeface="Times New Roman" pitchFamily="18" charset="0"/>
              <a:cs typeface="Times New Roman" pitchFamily="18" charset="0"/>
            </a:endParaRPr>
          </a:p>
        </p:txBody>
      </p:sp>
      <p:sp>
        <p:nvSpPr>
          <p:cNvPr id="5" name="object 5"/>
          <p:cNvSpPr/>
          <p:nvPr/>
        </p:nvSpPr>
        <p:spPr>
          <a:xfrm>
            <a:off x="944766" y="2327199"/>
            <a:ext cx="8695943" cy="4493463"/>
          </a:xfrm>
          <a:prstGeom prst="rect">
            <a:avLst/>
          </a:prstGeom>
          <a:blipFill>
            <a:blip r:embed="rId2" cstate="print"/>
            <a:stretch>
              <a:fillRect/>
            </a:stretch>
          </a:blipFill>
        </p:spPr>
        <p:txBody>
          <a:bodyPr wrap="square" lIns="0" tIns="0" rIns="0" bIns="0" rtlCol="0"/>
          <a:lstStyle/>
          <a:p>
            <a:endParaRPr/>
          </a:p>
        </p:txBody>
      </p:sp>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7102" y="1"/>
            <a:ext cx="2030407" cy="1684128"/>
          </a:xfrm>
          <a:prstGeom prst="rect">
            <a:avLst/>
          </a:prstGeom>
        </p:spPr>
      </p:pic>
      <p:graphicFrame>
        <p:nvGraphicFramePr>
          <p:cNvPr id="7" name="6 Diagrama"/>
          <p:cNvGraphicFramePr/>
          <p:nvPr>
            <p:extLst>
              <p:ext uri="{D42A27DB-BD31-4B8C-83A1-F6EECF244321}">
                <p14:modId xmlns:p14="http://schemas.microsoft.com/office/powerpoint/2010/main" val="3771970629"/>
              </p:ext>
            </p:extLst>
          </p:nvPr>
        </p:nvGraphicFramePr>
        <p:xfrm>
          <a:off x="525058" y="1176895"/>
          <a:ext cx="7467600" cy="4935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63625" y="2064306"/>
            <a:ext cx="8566150" cy="3931845"/>
          </a:xfrm>
          <a:prstGeom prst="rect">
            <a:avLst/>
          </a:prstGeom>
        </p:spPr>
        <p:txBody>
          <a:bodyPr vert="horz" wrap="square" lIns="0" tIns="12699" rIns="0" bIns="0" rtlCol="0">
            <a:spAutoFit/>
          </a:bodyPr>
          <a:lstStyle/>
          <a:p>
            <a:pPr marL="12699">
              <a:spcBef>
                <a:spcPts val="100"/>
              </a:spcBef>
            </a:pPr>
            <a:r>
              <a:rPr sz="1600" b="1" spc="-5" dirty="0">
                <a:solidFill>
                  <a:schemeClr val="tx2"/>
                </a:solidFill>
                <a:latin typeface="Times New Roman" pitchFamily="18" charset="0"/>
                <a:cs typeface="Times New Roman" pitchFamily="18" charset="0"/>
              </a:rPr>
              <a:t>La oferta académica del</a:t>
            </a:r>
            <a:r>
              <a:rPr sz="1600" b="1" spc="15" dirty="0">
                <a:solidFill>
                  <a:schemeClr val="tx2"/>
                </a:solidFill>
                <a:latin typeface="Times New Roman" pitchFamily="18" charset="0"/>
                <a:cs typeface="Times New Roman" pitchFamily="18" charset="0"/>
              </a:rPr>
              <a:t> </a:t>
            </a:r>
            <a:r>
              <a:rPr sz="1600" b="1" spc="-5" dirty="0">
                <a:solidFill>
                  <a:schemeClr val="tx2"/>
                </a:solidFill>
                <a:latin typeface="Times New Roman" pitchFamily="18" charset="0"/>
                <a:cs typeface="Times New Roman" pitchFamily="18" charset="0"/>
              </a:rPr>
              <a:t>destino</a:t>
            </a:r>
            <a:endParaRPr sz="1600" dirty="0">
              <a:solidFill>
                <a:schemeClr val="tx2"/>
              </a:solidFill>
              <a:latin typeface="Times New Roman" pitchFamily="18" charset="0"/>
              <a:cs typeface="Times New Roman" pitchFamily="18" charset="0"/>
            </a:endParaRPr>
          </a:p>
          <a:p>
            <a:pPr>
              <a:spcBef>
                <a:spcPts val="40"/>
              </a:spcBef>
            </a:pPr>
            <a:endParaRPr sz="2300" dirty="0">
              <a:latin typeface="Times New Roman" pitchFamily="18" charset="0"/>
              <a:cs typeface="Times New Roman" pitchFamily="18" charset="0"/>
            </a:endParaRPr>
          </a:p>
          <a:p>
            <a:pPr marL="355568" marR="5080"/>
            <a:r>
              <a:rPr sz="1600" spc="-5" dirty="0">
                <a:latin typeface="Times New Roman" pitchFamily="18" charset="0"/>
                <a:cs typeface="Times New Roman" pitchFamily="18" charset="0"/>
              </a:rPr>
              <a:t>En la mayoría de los destinos la legua de impartición de las clases (salvo en Gran Bretaña,  Francia, Italia,…) no será la lengua del país con lo cual la oferta académica será exclusiva  para los estudiantes Erasmus. Cada año preparan una </a:t>
            </a:r>
            <a:r>
              <a:rPr sz="1600" b="1" spc="-5" dirty="0">
                <a:latin typeface="Times New Roman" pitchFamily="18" charset="0"/>
                <a:cs typeface="Times New Roman" pitchFamily="18" charset="0"/>
              </a:rPr>
              <a:t>oferta académica en inglés para  estudiantes Erasmus.</a:t>
            </a:r>
            <a:r>
              <a:rPr lang="es-ES" sz="1600" b="1" spc="-5" dirty="0">
                <a:latin typeface="Times New Roman" pitchFamily="18" charset="0"/>
                <a:cs typeface="Times New Roman" pitchFamily="18" charset="0"/>
              </a:rPr>
              <a:t> </a:t>
            </a:r>
            <a:r>
              <a:rPr lang="es-ES" sz="1600" spc="-5" dirty="0">
                <a:latin typeface="Times New Roman" pitchFamily="18" charset="0"/>
                <a:cs typeface="Times New Roman" pitchFamily="18" charset="0"/>
              </a:rPr>
              <a:t>Esta oferta suele ser muy </a:t>
            </a:r>
            <a:r>
              <a:rPr lang="es-ES" sz="1600" b="1" spc="-5" dirty="0">
                <a:latin typeface="Times New Roman" pitchFamily="18" charset="0"/>
                <a:cs typeface="Times New Roman" pitchFamily="18" charset="0"/>
              </a:rPr>
              <a:t>volátil.</a:t>
            </a:r>
            <a:endParaRPr sz="1600" dirty="0">
              <a:latin typeface="Times New Roman" pitchFamily="18" charset="0"/>
              <a:cs typeface="Times New Roman" pitchFamily="18" charset="0"/>
            </a:endParaRPr>
          </a:p>
          <a:p>
            <a:pPr>
              <a:spcBef>
                <a:spcPts val="40"/>
              </a:spcBef>
            </a:pPr>
            <a:endParaRPr sz="2300" dirty="0">
              <a:latin typeface="Times New Roman" pitchFamily="18" charset="0"/>
              <a:cs typeface="Times New Roman" pitchFamily="18" charset="0"/>
            </a:endParaRPr>
          </a:p>
          <a:p>
            <a:pPr marL="355568" indent="-342870">
              <a:buFont typeface="Wingdings"/>
              <a:buChar char=""/>
              <a:tabLst>
                <a:tab pos="354934" algn="l"/>
                <a:tab pos="356203" algn="l"/>
              </a:tabLst>
            </a:pPr>
            <a:r>
              <a:rPr sz="1600" b="1" spc="-5" dirty="0">
                <a:latin typeface="Times New Roman" pitchFamily="18" charset="0"/>
                <a:cs typeface="Times New Roman" pitchFamily="18" charset="0"/>
              </a:rPr>
              <a:t>Ventajas</a:t>
            </a:r>
            <a:r>
              <a:rPr sz="1600" spc="-5" dirty="0">
                <a:latin typeface="Times New Roman" pitchFamily="18" charset="0"/>
                <a:cs typeface="Times New Roman" pitchFamily="18" charset="0"/>
              </a:rPr>
              <a:t>:</a:t>
            </a:r>
            <a:endParaRPr sz="1600" dirty="0">
              <a:latin typeface="Times New Roman" pitchFamily="18" charset="0"/>
              <a:cs typeface="Times New Roman" pitchFamily="18" charset="0"/>
            </a:endParaRPr>
          </a:p>
          <a:p>
            <a:pPr marL="1052736" lvl="1" indent="-125718">
              <a:spcBef>
                <a:spcPts val="380"/>
              </a:spcBef>
              <a:buChar char="-"/>
              <a:tabLst>
                <a:tab pos="1053371" algn="l"/>
              </a:tabLst>
            </a:pPr>
            <a:r>
              <a:rPr sz="1600" spc="-5" dirty="0">
                <a:latin typeface="Times New Roman" pitchFamily="18" charset="0"/>
                <a:cs typeface="Times New Roman" pitchFamily="18" charset="0"/>
              </a:rPr>
              <a:t>El profesorado se adapta al hecho de tener una clase con estudiantes no</a:t>
            </a:r>
            <a:r>
              <a:rPr sz="1600" spc="55" dirty="0">
                <a:latin typeface="Times New Roman" pitchFamily="18" charset="0"/>
                <a:cs typeface="Times New Roman" pitchFamily="18" charset="0"/>
              </a:rPr>
              <a:t> </a:t>
            </a:r>
            <a:r>
              <a:rPr sz="1600" spc="-5" dirty="0" err="1">
                <a:latin typeface="Times New Roman" pitchFamily="18" charset="0"/>
                <a:cs typeface="Times New Roman" pitchFamily="18" charset="0"/>
              </a:rPr>
              <a:t>nativos</a:t>
            </a:r>
            <a:r>
              <a:rPr lang="es-ES" sz="1600" spc="-5" dirty="0">
                <a:latin typeface="Times New Roman" pitchFamily="18" charset="0"/>
                <a:cs typeface="Times New Roman" pitchFamily="18" charset="0"/>
              </a:rPr>
              <a:t>.</a:t>
            </a:r>
            <a:endParaRPr sz="1600" dirty="0">
              <a:latin typeface="Times New Roman" pitchFamily="18" charset="0"/>
              <a:cs typeface="Times New Roman" pitchFamily="18" charset="0"/>
            </a:endParaRPr>
          </a:p>
          <a:p>
            <a:pPr marL="1052736" lvl="1" indent="-125718">
              <a:spcBef>
                <a:spcPts val="380"/>
              </a:spcBef>
              <a:buChar char="-"/>
              <a:tabLst>
                <a:tab pos="1053371" algn="l"/>
              </a:tabLst>
            </a:pPr>
            <a:r>
              <a:rPr sz="1600" spc="-5" dirty="0">
                <a:latin typeface="Times New Roman" pitchFamily="18" charset="0"/>
                <a:cs typeface="Times New Roman" pitchFamily="18" charset="0"/>
              </a:rPr>
              <a:t>Todos estaréis en circunstancias parecidas (aunque el nivel de inglés</a:t>
            </a:r>
            <a:r>
              <a:rPr sz="1600" spc="-15" dirty="0">
                <a:latin typeface="Times New Roman" pitchFamily="18" charset="0"/>
                <a:cs typeface="Times New Roman" pitchFamily="18" charset="0"/>
              </a:rPr>
              <a:t> </a:t>
            </a:r>
            <a:r>
              <a:rPr sz="1600" spc="-5" dirty="0" err="1">
                <a:latin typeface="Times New Roman" pitchFamily="18" charset="0"/>
                <a:cs typeface="Times New Roman" pitchFamily="18" charset="0"/>
              </a:rPr>
              <a:t>difiera</a:t>
            </a:r>
            <a:r>
              <a:rPr sz="1600" spc="-5" dirty="0">
                <a:latin typeface="Times New Roman" pitchFamily="18" charset="0"/>
                <a:cs typeface="Times New Roman" pitchFamily="18" charset="0"/>
              </a:rPr>
              <a:t>)</a:t>
            </a:r>
            <a:r>
              <a:rPr lang="es-ES" sz="1600" spc="-5" dirty="0">
                <a:latin typeface="Times New Roman" pitchFamily="18" charset="0"/>
                <a:cs typeface="Times New Roman" pitchFamily="18" charset="0"/>
              </a:rPr>
              <a:t>.</a:t>
            </a:r>
            <a:endParaRPr sz="1600" dirty="0">
              <a:latin typeface="Times New Roman" pitchFamily="18" charset="0"/>
              <a:cs typeface="Times New Roman" pitchFamily="18" charset="0"/>
            </a:endParaRPr>
          </a:p>
          <a:p>
            <a:pPr marL="355568" indent="-342870">
              <a:spcBef>
                <a:spcPts val="380"/>
              </a:spcBef>
              <a:buFont typeface="Wingdings"/>
              <a:buChar char=""/>
              <a:tabLst>
                <a:tab pos="354934" algn="l"/>
                <a:tab pos="356203" algn="l"/>
              </a:tabLst>
            </a:pPr>
            <a:r>
              <a:rPr sz="1600" b="1" spc="-5" dirty="0">
                <a:latin typeface="Times New Roman" pitchFamily="18" charset="0"/>
                <a:cs typeface="Times New Roman" pitchFamily="18" charset="0"/>
              </a:rPr>
              <a:t>Inconvenientes</a:t>
            </a:r>
            <a:r>
              <a:rPr sz="1600" spc="-5" dirty="0">
                <a:latin typeface="Times New Roman" pitchFamily="18" charset="0"/>
                <a:cs typeface="Times New Roman" pitchFamily="18" charset="0"/>
              </a:rPr>
              <a:t>:</a:t>
            </a:r>
            <a:endParaRPr sz="1600" dirty="0">
              <a:latin typeface="Times New Roman" pitchFamily="18" charset="0"/>
              <a:cs typeface="Times New Roman" pitchFamily="18" charset="0"/>
            </a:endParaRPr>
          </a:p>
          <a:p>
            <a:pPr marL="927018" lvl="1">
              <a:spcBef>
                <a:spcPts val="380"/>
              </a:spcBef>
              <a:buChar char="-"/>
              <a:tabLst>
                <a:tab pos="1053371" algn="l"/>
              </a:tabLst>
            </a:pPr>
            <a:r>
              <a:rPr sz="1600" spc="-5" dirty="0">
                <a:latin typeface="Times New Roman" pitchFamily="18" charset="0"/>
                <a:cs typeface="Times New Roman" pitchFamily="18" charset="0"/>
              </a:rPr>
              <a:t>La oferta académica más</a:t>
            </a:r>
            <a:r>
              <a:rPr sz="1600" spc="-5" dirty="0">
                <a:solidFill>
                  <a:srgbClr val="FF0000"/>
                </a:solidFill>
                <a:latin typeface="Times New Roman" pitchFamily="18" charset="0"/>
                <a:cs typeface="Times New Roman" pitchFamily="18" charset="0"/>
              </a:rPr>
              <a:t> </a:t>
            </a:r>
            <a:r>
              <a:rPr sz="1600" b="1" u="heavy" spc="-5" dirty="0">
                <a:solidFill>
                  <a:srgbClr val="FF671F"/>
                </a:solidFill>
                <a:latin typeface="Times New Roman" pitchFamily="18" charset="0"/>
                <a:cs typeface="Times New Roman" pitchFamily="18" charset="0"/>
              </a:rPr>
              <a:t>reducida</a:t>
            </a:r>
            <a:r>
              <a:rPr sz="1600" b="1" spc="-5" dirty="0">
                <a:solidFill>
                  <a:srgbClr val="FF0000"/>
                </a:solidFill>
                <a:latin typeface="Times New Roman" pitchFamily="18" charset="0"/>
                <a:cs typeface="Times New Roman" pitchFamily="18" charset="0"/>
              </a:rPr>
              <a:t> </a:t>
            </a:r>
            <a:r>
              <a:rPr sz="1600" spc="-5" dirty="0">
                <a:latin typeface="Times New Roman" pitchFamily="18" charset="0"/>
                <a:cs typeface="Times New Roman" pitchFamily="18" charset="0"/>
              </a:rPr>
              <a:t>que la de sus estudiantes</a:t>
            </a:r>
            <a:r>
              <a:rPr sz="1600" spc="40" dirty="0">
                <a:latin typeface="Times New Roman" pitchFamily="18" charset="0"/>
                <a:cs typeface="Times New Roman" pitchFamily="18" charset="0"/>
              </a:rPr>
              <a:t> </a:t>
            </a:r>
            <a:r>
              <a:rPr sz="1600" spc="-5" dirty="0">
                <a:latin typeface="Times New Roman" pitchFamily="18" charset="0"/>
                <a:cs typeface="Times New Roman" pitchFamily="18" charset="0"/>
              </a:rPr>
              <a:t>propios</a:t>
            </a:r>
            <a:endParaRPr sz="1600" dirty="0">
              <a:latin typeface="Times New Roman" pitchFamily="18" charset="0"/>
              <a:cs typeface="Times New Roman" pitchFamily="18" charset="0"/>
            </a:endParaRPr>
          </a:p>
          <a:p>
            <a:pPr marL="927018" marR="265406" lvl="1">
              <a:spcBef>
                <a:spcPts val="380"/>
              </a:spcBef>
              <a:buChar char="-"/>
              <a:tabLst>
                <a:tab pos="1053371" algn="l"/>
              </a:tabLst>
            </a:pPr>
            <a:r>
              <a:rPr sz="1600" spc="-5" dirty="0">
                <a:latin typeface="Times New Roman" pitchFamily="18" charset="0"/>
                <a:cs typeface="Times New Roman" pitchFamily="18" charset="0"/>
              </a:rPr>
              <a:t>Las asignaturas pueden cambiar de un día para otro (si no tienen aceptación las  sustituyen por otras </a:t>
            </a:r>
            <a:r>
              <a:rPr sz="1600" dirty="0">
                <a:latin typeface="Times New Roman" pitchFamily="18" charset="0"/>
                <a:cs typeface="Times New Roman" pitchFamily="18" charset="0"/>
              </a:rPr>
              <a:t>o </a:t>
            </a:r>
            <a:r>
              <a:rPr sz="1600" spc="-5" dirty="0">
                <a:latin typeface="Times New Roman" pitchFamily="18" charset="0"/>
                <a:cs typeface="Times New Roman" pitchFamily="18" charset="0"/>
              </a:rPr>
              <a:t>las cambian de</a:t>
            </a:r>
            <a:r>
              <a:rPr sz="1600" spc="25" dirty="0">
                <a:latin typeface="Times New Roman" pitchFamily="18" charset="0"/>
                <a:cs typeface="Times New Roman" pitchFamily="18" charset="0"/>
              </a:rPr>
              <a:t> </a:t>
            </a:r>
            <a:r>
              <a:rPr sz="1600" spc="-5" dirty="0" err="1">
                <a:latin typeface="Times New Roman" pitchFamily="18" charset="0"/>
                <a:cs typeface="Times New Roman" pitchFamily="18" charset="0"/>
              </a:rPr>
              <a:t>cuatrimestre</a:t>
            </a:r>
            <a:r>
              <a:rPr sz="1600" spc="-5" dirty="0">
                <a:latin typeface="Times New Roman" pitchFamily="18" charset="0"/>
                <a:cs typeface="Times New Roman" pitchFamily="18" charset="0"/>
              </a:rPr>
              <a:t>…)</a:t>
            </a:r>
            <a:endParaRPr lang="es-ES" sz="1600" spc="-5" dirty="0">
              <a:latin typeface="Times New Roman" pitchFamily="18" charset="0"/>
              <a:cs typeface="Times New Roman" pitchFamily="18" charset="0"/>
            </a:endParaRPr>
          </a:p>
        </p:txBody>
      </p:sp>
      <p:sp>
        <p:nvSpPr>
          <p:cNvPr id="4" name="object 4"/>
          <p:cNvSpPr txBox="1">
            <a:spLocks noGrp="1"/>
          </p:cNvSpPr>
          <p:nvPr>
            <p:ph type="title"/>
          </p:nvPr>
        </p:nvSpPr>
        <p:spPr>
          <a:xfrm>
            <a:off x="393700" y="1566699"/>
            <a:ext cx="8965132" cy="459099"/>
          </a:xfrm>
          <a:prstGeom prst="rect">
            <a:avLst/>
          </a:prstGeom>
        </p:spPr>
        <p:txBody>
          <a:bodyPr vert="horz" wrap="square" lIns="0" tIns="12699" rIns="0" bIns="0" rtlCol="0">
            <a:spAutoFit/>
          </a:bodyPr>
          <a:lstStyle/>
          <a:p>
            <a:pPr marL="664151" marR="5080" indent="-651453">
              <a:spcBef>
                <a:spcPts val="100"/>
              </a:spcBef>
            </a:pPr>
            <a:r>
              <a:rPr sz="2900" dirty="0">
                <a:solidFill>
                  <a:srgbClr val="FF671F"/>
                </a:solidFill>
                <a:latin typeface="Times New Roman" pitchFamily="18" charset="0"/>
                <a:cs typeface="Times New Roman" pitchFamily="18" charset="0"/>
              </a:rPr>
              <a:t>Qué incluir en el cuadro</a:t>
            </a:r>
            <a:r>
              <a:rPr sz="2900" spc="-110" dirty="0">
                <a:solidFill>
                  <a:srgbClr val="FF671F"/>
                </a:solidFill>
                <a:latin typeface="Times New Roman" pitchFamily="18" charset="0"/>
                <a:cs typeface="Times New Roman" pitchFamily="18" charset="0"/>
              </a:rPr>
              <a:t> </a:t>
            </a:r>
            <a:r>
              <a:rPr sz="2900" dirty="0">
                <a:solidFill>
                  <a:srgbClr val="FF671F"/>
                </a:solidFill>
                <a:latin typeface="Times New Roman" pitchFamily="18" charset="0"/>
                <a:cs typeface="Times New Roman" pitchFamily="18" charset="0"/>
              </a:rPr>
              <a:t>de </a:t>
            </a:r>
            <a:r>
              <a:rPr sz="2900" dirty="0" err="1">
                <a:solidFill>
                  <a:srgbClr val="FF671F"/>
                </a:solidFill>
                <a:latin typeface="Times New Roman" pitchFamily="18" charset="0"/>
                <a:cs typeface="Times New Roman" pitchFamily="18" charset="0"/>
              </a:rPr>
              <a:t>toma</a:t>
            </a:r>
            <a:r>
              <a:rPr sz="2900" dirty="0">
                <a:solidFill>
                  <a:srgbClr val="FF671F"/>
                </a:solidFill>
                <a:latin typeface="Times New Roman" pitchFamily="18" charset="0"/>
                <a:cs typeface="Times New Roman" pitchFamily="18" charset="0"/>
              </a:rPr>
              <a:t> </a:t>
            </a:r>
            <a:r>
              <a:rPr sz="2900" spc="-5" dirty="0">
                <a:solidFill>
                  <a:srgbClr val="FF671F"/>
                </a:solidFill>
                <a:latin typeface="Times New Roman" pitchFamily="18" charset="0"/>
                <a:cs typeface="Times New Roman" pitchFamily="18" charset="0"/>
              </a:rPr>
              <a:t>de</a:t>
            </a:r>
            <a:r>
              <a:rPr sz="2900" spc="-25" dirty="0">
                <a:solidFill>
                  <a:srgbClr val="FF671F"/>
                </a:solidFill>
                <a:latin typeface="Times New Roman" pitchFamily="18" charset="0"/>
                <a:cs typeface="Times New Roman" pitchFamily="18" charset="0"/>
              </a:rPr>
              <a:t> </a:t>
            </a:r>
            <a:r>
              <a:rPr sz="2900" dirty="0" err="1">
                <a:solidFill>
                  <a:srgbClr val="FF671F"/>
                </a:solidFill>
                <a:latin typeface="Times New Roman" pitchFamily="18" charset="0"/>
                <a:cs typeface="Times New Roman" pitchFamily="18" charset="0"/>
              </a:rPr>
              <a:t>decisión</a:t>
            </a:r>
            <a:r>
              <a:rPr lang="es-ES" sz="2900" dirty="0">
                <a:solidFill>
                  <a:srgbClr val="FF671F"/>
                </a:solidFill>
                <a:latin typeface="Times New Roman" pitchFamily="18" charset="0"/>
                <a:cs typeface="Times New Roman" pitchFamily="18" charset="0"/>
              </a:rPr>
              <a:t> </a:t>
            </a:r>
            <a:endParaRPr sz="2900" spc="-5" dirty="0">
              <a:solidFill>
                <a:srgbClr val="336565"/>
              </a:solidFill>
              <a:latin typeface="Times New Roman" pitchFamily="18" charset="0"/>
              <a:cs typeface="Times New Roman" pitchFamily="18" charset="0"/>
            </a:endParaRPr>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28101" y="1"/>
            <a:ext cx="2030407" cy="1684128"/>
          </a:xfrm>
          <a:prstGeom prst="rect">
            <a:avLst/>
          </a:prstGeom>
        </p:spPr>
      </p:pic>
      <p:graphicFrame>
        <p:nvGraphicFramePr>
          <p:cNvPr id="7" name="6 Diagrama"/>
          <p:cNvGraphicFramePr/>
          <p:nvPr>
            <p:extLst>
              <p:ext uri="{D42A27DB-BD31-4B8C-83A1-F6EECF244321}">
                <p14:modId xmlns:p14="http://schemas.microsoft.com/office/powerpoint/2010/main" val="4131989355"/>
              </p:ext>
            </p:extLst>
          </p:nvPr>
        </p:nvGraphicFramePr>
        <p:xfrm>
          <a:off x="622300" y="962025"/>
          <a:ext cx="7467600" cy="3735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2B994697-5A66-4455-BBFB-D96BB15142D9}"/>
              </a:ext>
            </a:extLst>
          </p:cNvPr>
          <p:cNvSpPr txBox="1"/>
          <p:nvPr/>
        </p:nvSpPr>
        <p:spPr>
          <a:xfrm>
            <a:off x="698500" y="6296024"/>
            <a:ext cx="9601200" cy="369332"/>
          </a:xfrm>
          <a:prstGeom prst="rect">
            <a:avLst/>
          </a:prstGeom>
          <a:noFill/>
        </p:spPr>
        <p:txBody>
          <a:bodyPr wrap="square" rtlCol="0">
            <a:spAutoFit/>
          </a:bodyPr>
          <a:lstStyle/>
          <a:p>
            <a:r>
              <a:rPr lang="es-ES" dirty="0"/>
              <a:t>Una buena opción es buscar universidades que oferten grados con docencia completa en inglés</a:t>
            </a:r>
          </a:p>
        </p:txBody>
      </p:sp>
      <p:sp>
        <p:nvSpPr>
          <p:cNvPr id="8" name="CuadroTexto 7">
            <a:extLst>
              <a:ext uri="{FF2B5EF4-FFF2-40B4-BE49-F238E27FC236}">
                <a16:creationId xmlns:a16="http://schemas.microsoft.com/office/drawing/2014/main" id="{1F0A9058-96A4-479F-9F84-15A0700D88FF}"/>
              </a:ext>
            </a:extLst>
          </p:cNvPr>
          <p:cNvSpPr txBox="1"/>
          <p:nvPr/>
        </p:nvSpPr>
        <p:spPr>
          <a:xfrm>
            <a:off x="698500" y="6637693"/>
            <a:ext cx="9601200" cy="646331"/>
          </a:xfrm>
          <a:prstGeom prst="rect">
            <a:avLst/>
          </a:prstGeom>
          <a:noFill/>
        </p:spPr>
        <p:txBody>
          <a:bodyPr wrap="square" rtlCol="0">
            <a:spAutoFit/>
          </a:bodyPr>
          <a:lstStyle/>
          <a:p>
            <a:r>
              <a:rPr lang="es-ES" dirty="0"/>
              <a:t>En Google, buscar “</a:t>
            </a:r>
            <a:r>
              <a:rPr lang="es-ES" i="1" dirty="0"/>
              <a:t>nombre </a:t>
            </a:r>
            <a:r>
              <a:rPr lang="es-ES" i="1" dirty="0" err="1"/>
              <a:t>universidad+Erasmus</a:t>
            </a:r>
            <a:r>
              <a:rPr lang="es-ES" i="1" dirty="0"/>
              <a:t>+ </a:t>
            </a:r>
            <a:r>
              <a:rPr lang="es-ES" i="1" dirty="0" err="1"/>
              <a:t>infosheet</a:t>
            </a:r>
            <a:r>
              <a:rPr lang="es-ES" i="1" dirty="0"/>
              <a:t> o </a:t>
            </a:r>
            <a:r>
              <a:rPr lang="es-ES" i="1" dirty="0" err="1"/>
              <a:t>fact</a:t>
            </a:r>
            <a:r>
              <a:rPr lang="es-ES" i="1" dirty="0"/>
              <a:t> </a:t>
            </a:r>
            <a:r>
              <a:rPr lang="es-ES" i="1" dirty="0" err="1"/>
              <a:t>sheet</a:t>
            </a:r>
            <a:r>
              <a:rPr lang="es-ES" dirty="0"/>
              <a:t>” para ir directamente a la información para “</a:t>
            </a:r>
            <a:r>
              <a:rPr lang="es-ES" dirty="0" err="1"/>
              <a:t>Incoming</a:t>
            </a:r>
            <a:r>
              <a:rPr lang="es-ES" dirty="0"/>
              <a:t> </a:t>
            </a:r>
            <a:r>
              <a:rPr lang="es-ES" dirty="0" err="1"/>
              <a:t>students</a:t>
            </a:r>
            <a:r>
              <a:rPr lang="es-ES" dirty="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77096" y="1952626"/>
            <a:ext cx="10051205" cy="5306580"/>
          </a:xfrm>
          <a:prstGeom prst="rect">
            <a:avLst/>
          </a:prstGeom>
        </p:spPr>
        <p:txBody>
          <a:bodyPr vert="horz" wrap="square" lIns="0" tIns="12699" rIns="0" bIns="0" rtlCol="0">
            <a:spAutoFit/>
          </a:bodyPr>
          <a:lstStyle/>
          <a:p>
            <a:pPr marL="12699">
              <a:spcBef>
                <a:spcPts val="100"/>
              </a:spcBef>
            </a:pPr>
            <a:r>
              <a:rPr b="1" spc="-5" dirty="0">
                <a:solidFill>
                  <a:schemeClr val="tx2"/>
                </a:solidFill>
                <a:latin typeface="Times New Roman" pitchFamily="18" charset="0"/>
                <a:cs typeface="Times New Roman" pitchFamily="18" charset="0"/>
              </a:rPr>
              <a:t>Conseguir información de primera mano ¿cómo? </a:t>
            </a:r>
            <a:r>
              <a:rPr b="1" spc="-5" dirty="0" err="1">
                <a:solidFill>
                  <a:schemeClr val="tx2"/>
                </a:solidFill>
                <a:latin typeface="Times New Roman" pitchFamily="18" charset="0"/>
                <a:cs typeface="Times New Roman" pitchFamily="18" charset="0"/>
              </a:rPr>
              <a:t>Proponemos</a:t>
            </a:r>
            <a:r>
              <a:rPr b="1" spc="-5" dirty="0">
                <a:solidFill>
                  <a:schemeClr val="tx2"/>
                </a:solidFill>
                <a:latin typeface="Times New Roman" pitchFamily="18" charset="0"/>
                <a:cs typeface="Times New Roman" pitchFamily="18" charset="0"/>
              </a:rPr>
              <a:t> </a:t>
            </a:r>
            <a:r>
              <a:rPr lang="es-ES" b="1" dirty="0">
                <a:solidFill>
                  <a:schemeClr val="tx2"/>
                </a:solidFill>
                <a:latin typeface="Times New Roman" pitchFamily="18" charset="0"/>
                <a:cs typeface="Times New Roman" pitchFamily="18" charset="0"/>
              </a:rPr>
              <a:t>4</a:t>
            </a:r>
            <a:r>
              <a:rPr b="1" spc="5" dirty="0">
                <a:solidFill>
                  <a:schemeClr val="tx2"/>
                </a:solidFill>
                <a:latin typeface="Times New Roman" pitchFamily="18" charset="0"/>
                <a:cs typeface="Times New Roman" pitchFamily="18" charset="0"/>
              </a:rPr>
              <a:t> </a:t>
            </a:r>
            <a:r>
              <a:rPr b="1" spc="-5" dirty="0">
                <a:solidFill>
                  <a:schemeClr val="tx2"/>
                </a:solidFill>
                <a:latin typeface="Times New Roman" pitchFamily="18" charset="0"/>
                <a:cs typeface="Times New Roman" pitchFamily="18" charset="0"/>
              </a:rPr>
              <a:t>vías:</a:t>
            </a:r>
            <a:endParaRPr dirty="0">
              <a:solidFill>
                <a:schemeClr val="tx2"/>
              </a:solidFill>
              <a:latin typeface="Times New Roman" pitchFamily="18" charset="0"/>
              <a:cs typeface="Times New Roman" pitchFamily="18" charset="0"/>
            </a:endParaRPr>
          </a:p>
          <a:p>
            <a:pPr>
              <a:spcBef>
                <a:spcPts val="40"/>
              </a:spcBef>
            </a:pPr>
            <a:endParaRPr dirty="0">
              <a:latin typeface="Times New Roman" pitchFamily="18" charset="0"/>
              <a:cs typeface="Times New Roman" pitchFamily="18" charset="0"/>
            </a:endParaRPr>
          </a:p>
          <a:p>
            <a:pPr marL="927018" marR="505414" indent="-914319"/>
            <a:r>
              <a:rPr b="1" spc="-5" dirty="0">
                <a:solidFill>
                  <a:srgbClr val="336565"/>
                </a:solidFill>
                <a:latin typeface="Times New Roman" pitchFamily="18" charset="0"/>
                <a:cs typeface="Times New Roman" pitchFamily="18" charset="0"/>
              </a:rPr>
              <a:t>1.- </a:t>
            </a:r>
            <a:r>
              <a:rPr lang="es-ES" u="sng" spc="-5" dirty="0">
                <a:latin typeface="Times New Roman" pitchFamily="18" charset="0"/>
                <a:cs typeface="Times New Roman" pitchFamily="18" charset="0"/>
              </a:rPr>
              <a:t>Consultar</a:t>
            </a:r>
            <a:r>
              <a:rPr lang="es-ES" spc="-5" dirty="0">
                <a:latin typeface="Times New Roman" pitchFamily="18" charset="0"/>
                <a:cs typeface="Times New Roman" pitchFamily="18" charset="0"/>
              </a:rPr>
              <a:t> el apartado de </a:t>
            </a:r>
            <a:r>
              <a:rPr lang="es-ES" i="1" spc="-5" dirty="0">
                <a:solidFill>
                  <a:srgbClr val="FF671F"/>
                </a:solidFill>
                <a:latin typeface="Times New Roman" pitchFamily="18" charset="0"/>
                <a:cs typeface="Times New Roman" pitchFamily="18" charset="0"/>
              </a:rPr>
              <a:t>Experiencias de Movilidad Internacional </a:t>
            </a:r>
            <a:r>
              <a:rPr lang="es-ES" spc="-5" dirty="0">
                <a:latin typeface="Times New Roman" pitchFamily="18" charset="0"/>
                <a:cs typeface="Times New Roman" pitchFamily="18" charset="0"/>
              </a:rPr>
              <a:t>que aparece en nuestra página web, con los comentarios de alumnos que han estado realizando una estancia anteriormente.</a:t>
            </a:r>
          </a:p>
          <a:p>
            <a:pPr marL="927018" marR="505414" indent="-914319"/>
            <a:r>
              <a:rPr lang="es-ES" b="1" spc="-5" dirty="0">
                <a:solidFill>
                  <a:srgbClr val="336565"/>
                </a:solidFill>
                <a:latin typeface="Times New Roman" pitchFamily="18" charset="0"/>
                <a:cs typeface="Times New Roman" pitchFamily="18" charset="0"/>
              </a:rPr>
              <a:t>2.- </a:t>
            </a:r>
            <a:r>
              <a:rPr u="sng" spc="-5" dirty="0" err="1">
                <a:latin typeface="Times New Roman" pitchFamily="18" charset="0"/>
                <a:cs typeface="Times New Roman" pitchFamily="18" charset="0"/>
              </a:rPr>
              <a:t>Escribidnos</a:t>
            </a:r>
            <a:r>
              <a:rPr lang="es-ES" u="sng" spc="-5" dirty="0">
                <a:latin typeface="Times New Roman" pitchFamily="18" charset="0"/>
                <a:cs typeface="Times New Roman" pitchFamily="18" charset="0"/>
              </a:rPr>
              <a:t> (</a:t>
            </a:r>
            <a:r>
              <a:rPr lang="es-ES" u="sng" spc="-5" dirty="0" err="1">
                <a:latin typeface="Times New Roman" pitchFamily="18" charset="0"/>
                <a:cs typeface="Times New Roman" pitchFamily="18" charset="0"/>
              </a:rPr>
              <a:t>whatsapp</a:t>
            </a:r>
            <a:r>
              <a:rPr lang="es-ES" u="sng" spc="-5" dirty="0">
                <a:latin typeface="Times New Roman" pitchFamily="18" charset="0"/>
                <a:cs typeface="Times New Roman" pitchFamily="18" charset="0"/>
              </a:rPr>
              <a:t> +34608011763 o e-m</a:t>
            </a:r>
            <a:r>
              <a:rPr spc="-5" dirty="0">
                <a:latin typeface="Times New Roman" pitchFamily="18" charset="0"/>
                <a:cs typeface="Times New Roman" pitchFamily="18" charset="0"/>
              </a:rPr>
              <a:t>ail </a:t>
            </a:r>
            <a:r>
              <a:rPr u="heavy" spc="-5" dirty="0">
                <a:solidFill>
                  <a:srgbClr val="009A9A"/>
                </a:solidFill>
                <a:latin typeface="Times New Roman" pitchFamily="18" charset="0"/>
                <a:cs typeface="Times New Roman" pitchFamily="18" charset="0"/>
                <a:hlinkClick r:id="rId2"/>
              </a:rPr>
              <a:t>oriccps@ugr.es</a:t>
            </a:r>
            <a:r>
              <a:rPr lang="es-ES" u="heavy" spc="-5" dirty="0">
                <a:solidFill>
                  <a:srgbClr val="009A9A"/>
                </a:solidFill>
                <a:latin typeface="Times New Roman" pitchFamily="18" charset="0"/>
                <a:cs typeface="Times New Roman" pitchFamily="18" charset="0"/>
                <a:hlinkClick r:id="rId2"/>
              </a:rPr>
              <a:t>)</a:t>
            </a:r>
            <a:r>
              <a:rPr spc="-5" dirty="0">
                <a:solidFill>
                  <a:srgbClr val="009A9A"/>
                </a:solidFill>
                <a:latin typeface="Times New Roman" pitchFamily="18" charset="0"/>
                <a:cs typeface="Times New Roman" pitchFamily="18" charset="0"/>
                <a:hlinkClick r:id="rId2"/>
              </a:rPr>
              <a:t> </a:t>
            </a:r>
            <a:r>
              <a:rPr spc="-5" dirty="0">
                <a:latin typeface="Times New Roman" pitchFamily="18" charset="0"/>
                <a:cs typeface="Times New Roman" pitchFamily="18" charset="0"/>
              </a:rPr>
              <a:t>indicando la Universidad de destino en la</a:t>
            </a:r>
            <a:r>
              <a:rPr lang="es-ES" spc="-5" dirty="0">
                <a:latin typeface="Times New Roman" pitchFamily="18" charset="0"/>
                <a:cs typeface="Times New Roman" pitchFamily="18" charset="0"/>
              </a:rPr>
              <a:t> </a:t>
            </a:r>
            <a:r>
              <a:rPr spc="-5" dirty="0">
                <a:latin typeface="Times New Roman" pitchFamily="18" charset="0"/>
                <a:cs typeface="Times New Roman" pitchFamily="18" charset="0"/>
              </a:rPr>
              <a:t>que </a:t>
            </a:r>
            <a:r>
              <a:rPr spc="-5" dirty="0" err="1">
                <a:latin typeface="Times New Roman" pitchFamily="18" charset="0"/>
                <a:cs typeface="Times New Roman" pitchFamily="18" charset="0"/>
              </a:rPr>
              <a:t>estáis</a:t>
            </a:r>
            <a:r>
              <a:rPr lang="es-ES" spc="-5" dirty="0">
                <a:latin typeface="Times New Roman" pitchFamily="18" charset="0"/>
                <a:cs typeface="Times New Roman" pitchFamily="18" charset="0"/>
              </a:rPr>
              <a:t> </a:t>
            </a:r>
            <a:r>
              <a:rPr spc="-5" dirty="0" err="1">
                <a:latin typeface="Times New Roman" pitchFamily="18" charset="0"/>
                <a:cs typeface="Times New Roman" pitchFamily="18" charset="0"/>
              </a:rPr>
              <a:t>interesado</a:t>
            </a:r>
            <a:r>
              <a:rPr lang="es-ES" spc="-5" dirty="0">
                <a:latin typeface="Times New Roman" pitchFamily="18" charset="0"/>
                <a:cs typeface="Times New Roman" pitchFamily="18" charset="0"/>
              </a:rPr>
              <a:t>/a</a:t>
            </a:r>
            <a:r>
              <a:rPr spc="-5" dirty="0">
                <a:latin typeface="Times New Roman" pitchFamily="18" charset="0"/>
                <a:cs typeface="Times New Roman" pitchFamily="18" charset="0"/>
              </a:rPr>
              <a:t>s </a:t>
            </a:r>
            <a:r>
              <a:rPr dirty="0">
                <a:latin typeface="Times New Roman" pitchFamily="18" charset="0"/>
                <a:cs typeface="Times New Roman" pitchFamily="18" charset="0"/>
              </a:rPr>
              <a:t>y </a:t>
            </a:r>
            <a:r>
              <a:rPr spc="-5" dirty="0">
                <a:latin typeface="Times New Roman" pitchFamily="18" charset="0"/>
                <a:cs typeface="Times New Roman" pitchFamily="18" charset="0"/>
              </a:rPr>
              <a:t>nosotros</a:t>
            </a:r>
            <a:r>
              <a:rPr dirty="0">
                <a:latin typeface="Times New Roman" pitchFamily="18" charset="0"/>
                <a:cs typeface="Times New Roman" pitchFamily="18" charset="0"/>
              </a:rPr>
              <a:t> </a:t>
            </a:r>
            <a:r>
              <a:rPr spc="-5" dirty="0">
                <a:latin typeface="Times New Roman" pitchFamily="18" charset="0"/>
                <a:cs typeface="Times New Roman" pitchFamily="18" charset="0"/>
              </a:rPr>
              <a:t>podremos:</a:t>
            </a:r>
            <a:endParaRPr dirty="0">
              <a:latin typeface="Times New Roman" pitchFamily="18" charset="0"/>
              <a:cs typeface="Times New Roman" pitchFamily="18" charset="0"/>
            </a:endParaRPr>
          </a:p>
          <a:p>
            <a:pPr marL="812728" marR="407634" lvl="1" indent="-342870">
              <a:spcBef>
                <a:spcPts val="380"/>
              </a:spcBef>
              <a:buFont typeface="Wingdings"/>
              <a:buChar char=""/>
              <a:tabLst>
                <a:tab pos="354934" algn="l"/>
                <a:tab pos="356203" algn="l"/>
              </a:tabLst>
            </a:pPr>
            <a:r>
              <a:rPr spc="-5" dirty="0">
                <a:latin typeface="Times New Roman" pitchFamily="18" charset="0"/>
                <a:cs typeface="Times New Roman" pitchFamily="18" charset="0"/>
              </a:rPr>
              <a:t>Poneros en contacto con </a:t>
            </a:r>
            <a:r>
              <a:rPr spc="-5" dirty="0" err="1">
                <a:latin typeface="Times New Roman" pitchFamily="18" charset="0"/>
                <a:cs typeface="Times New Roman" pitchFamily="18" charset="0"/>
              </a:rPr>
              <a:t>compañero</a:t>
            </a:r>
            <a:r>
              <a:rPr lang="es-ES" spc="-5" dirty="0">
                <a:latin typeface="Times New Roman" pitchFamily="18" charset="0"/>
                <a:cs typeface="Times New Roman" pitchFamily="18" charset="0"/>
              </a:rPr>
              <a:t>/a</a:t>
            </a:r>
            <a:r>
              <a:rPr spc="-5" dirty="0">
                <a:latin typeface="Times New Roman" pitchFamily="18" charset="0"/>
                <a:cs typeface="Times New Roman" pitchFamily="18" charset="0"/>
              </a:rPr>
              <a:t>s </a:t>
            </a:r>
            <a:r>
              <a:rPr spc="-5" dirty="0" err="1">
                <a:latin typeface="Times New Roman" pitchFamily="18" charset="0"/>
                <a:cs typeface="Times New Roman" pitchFamily="18" charset="0"/>
              </a:rPr>
              <a:t>vuestro</a:t>
            </a:r>
            <a:r>
              <a:rPr lang="es-ES" spc="-5" dirty="0">
                <a:latin typeface="Times New Roman" pitchFamily="18" charset="0"/>
                <a:cs typeface="Times New Roman" pitchFamily="18" charset="0"/>
              </a:rPr>
              <a:t>/a</a:t>
            </a:r>
            <a:r>
              <a:rPr spc="-5" dirty="0">
                <a:latin typeface="Times New Roman" pitchFamily="18" charset="0"/>
                <a:cs typeface="Times New Roman" pitchFamily="18" charset="0"/>
              </a:rPr>
              <a:t>s, que han estado </a:t>
            </a:r>
            <a:r>
              <a:rPr dirty="0">
                <a:latin typeface="Times New Roman" pitchFamily="18" charset="0"/>
                <a:cs typeface="Times New Roman" pitchFamily="18" charset="0"/>
              </a:rPr>
              <a:t>o </a:t>
            </a:r>
            <a:r>
              <a:rPr spc="-5" dirty="0">
                <a:latin typeface="Times New Roman" pitchFamily="18" charset="0"/>
                <a:cs typeface="Times New Roman" pitchFamily="18" charset="0"/>
              </a:rPr>
              <a:t>están este año de  movilidad en la universidad que os interesa.</a:t>
            </a:r>
            <a:endParaRPr dirty="0">
              <a:latin typeface="Times New Roman" pitchFamily="18" charset="0"/>
              <a:cs typeface="Times New Roman" pitchFamily="18" charset="0"/>
            </a:endParaRPr>
          </a:p>
          <a:p>
            <a:pPr marL="812728" lvl="1" indent="-342870">
              <a:spcBef>
                <a:spcPts val="380"/>
              </a:spcBef>
              <a:buFont typeface="Wingdings"/>
              <a:buChar char=""/>
              <a:tabLst>
                <a:tab pos="354934" algn="l"/>
                <a:tab pos="356203" algn="l"/>
              </a:tabLst>
            </a:pPr>
            <a:r>
              <a:rPr spc="-5" dirty="0">
                <a:latin typeface="Times New Roman" pitchFamily="18" charset="0"/>
                <a:cs typeface="Times New Roman" pitchFamily="18" charset="0"/>
              </a:rPr>
              <a:t>Poneros en contacto con los estudiantes de esas Universidades que están este </a:t>
            </a:r>
            <a:r>
              <a:rPr spc="-5" dirty="0" err="1">
                <a:latin typeface="Times New Roman" pitchFamily="18" charset="0"/>
                <a:cs typeface="Times New Roman" pitchFamily="18" charset="0"/>
              </a:rPr>
              <a:t>año</a:t>
            </a:r>
            <a:r>
              <a:rPr spc="50" dirty="0">
                <a:latin typeface="Times New Roman" pitchFamily="18" charset="0"/>
                <a:cs typeface="Times New Roman" pitchFamily="18" charset="0"/>
              </a:rPr>
              <a:t> </a:t>
            </a:r>
            <a:r>
              <a:rPr lang="es-ES" spc="-5" dirty="0">
                <a:latin typeface="Times New Roman" pitchFamily="18" charset="0"/>
                <a:cs typeface="Times New Roman" pitchFamily="18" charset="0"/>
              </a:rPr>
              <a:t>en nuestra Facultad.</a:t>
            </a:r>
            <a:endParaRPr dirty="0">
              <a:latin typeface="Times New Roman" pitchFamily="18" charset="0"/>
              <a:cs typeface="Times New Roman" pitchFamily="18" charset="0"/>
            </a:endParaRPr>
          </a:p>
          <a:p>
            <a:pPr marL="812728" lvl="1" indent="-342870">
              <a:spcBef>
                <a:spcPts val="380"/>
              </a:spcBef>
              <a:buFont typeface="Wingdings"/>
              <a:buChar char=""/>
              <a:tabLst>
                <a:tab pos="354934" algn="l"/>
                <a:tab pos="356203" algn="l"/>
              </a:tabLst>
            </a:pPr>
            <a:r>
              <a:rPr spc="-5" dirty="0" err="1">
                <a:latin typeface="Times New Roman" pitchFamily="18" charset="0"/>
                <a:cs typeface="Times New Roman" pitchFamily="18" charset="0"/>
              </a:rPr>
              <a:t>Reenviaros</a:t>
            </a:r>
            <a:r>
              <a:rPr spc="-5" dirty="0">
                <a:latin typeface="Times New Roman" pitchFamily="18" charset="0"/>
                <a:cs typeface="Times New Roman" pitchFamily="18" charset="0"/>
              </a:rPr>
              <a:t> los emails informativos que periódicamente envían </a:t>
            </a:r>
            <a:r>
              <a:rPr spc="-5" dirty="0" err="1">
                <a:latin typeface="Times New Roman" pitchFamily="18" charset="0"/>
                <a:cs typeface="Times New Roman" pitchFamily="18" charset="0"/>
              </a:rPr>
              <a:t>nuestros</a:t>
            </a:r>
            <a:r>
              <a:rPr spc="5" dirty="0">
                <a:latin typeface="Times New Roman" pitchFamily="18" charset="0"/>
                <a:cs typeface="Times New Roman" pitchFamily="18" charset="0"/>
              </a:rPr>
              <a:t> </a:t>
            </a:r>
            <a:r>
              <a:rPr spc="-5" dirty="0" err="1">
                <a:latin typeface="Times New Roman" pitchFamily="18" charset="0"/>
                <a:cs typeface="Times New Roman" pitchFamily="18" charset="0"/>
              </a:rPr>
              <a:t>socios</a:t>
            </a:r>
            <a:r>
              <a:rPr lang="es-ES" spc="-5" dirty="0">
                <a:latin typeface="Times New Roman" pitchFamily="18" charset="0"/>
                <a:cs typeface="Times New Roman" pitchFamily="18" charset="0"/>
              </a:rPr>
              <a:t> con su </a:t>
            </a:r>
            <a:r>
              <a:rPr lang="es-ES" i="1" spc="-5" dirty="0" err="1">
                <a:solidFill>
                  <a:srgbClr val="FF671F"/>
                </a:solidFill>
                <a:latin typeface="Times New Roman" pitchFamily="18" charset="0"/>
                <a:cs typeface="Times New Roman" pitchFamily="18" charset="0"/>
              </a:rPr>
              <a:t>infosheet</a:t>
            </a:r>
            <a:r>
              <a:rPr spc="-5" dirty="0">
                <a:latin typeface="Times New Roman" pitchFamily="18" charset="0"/>
                <a:cs typeface="Times New Roman" pitchFamily="18" charset="0"/>
              </a:rPr>
              <a:t>.</a:t>
            </a:r>
            <a:endParaRPr dirty="0">
              <a:latin typeface="Times New Roman" pitchFamily="18" charset="0"/>
              <a:cs typeface="Times New Roman" pitchFamily="18" charset="0"/>
            </a:endParaRPr>
          </a:p>
          <a:p>
            <a:pPr lvl="2">
              <a:spcBef>
                <a:spcPts val="40"/>
              </a:spcBef>
            </a:pPr>
            <a:r>
              <a:rPr lang="es-ES" dirty="0">
                <a:latin typeface="Times New Roman" pitchFamily="18" charset="0"/>
                <a:cs typeface="Times New Roman" pitchFamily="18" charset="0"/>
              </a:rPr>
              <a:t>También se puede googlear “Erasmus XX </a:t>
            </a:r>
            <a:r>
              <a:rPr lang="es-ES" dirty="0" err="1">
                <a:latin typeface="Times New Roman" pitchFamily="18" charset="0"/>
                <a:cs typeface="Times New Roman" pitchFamily="18" charset="0"/>
              </a:rPr>
              <a:t>University</a:t>
            </a:r>
            <a:r>
              <a:rPr lang="es-ES" dirty="0">
                <a:latin typeface="Times New Roman" pitchFamily="18" charset="0"/>
                <a:cs typeface="Times New Roman" pitchFamily="18" charset="0"/>
              </a:rPr>
              <a:t> </a:t>
            </a:r>
            <a:r>
              <a:rPr lang="es-ES" dirty="0" err="1">
                <a:latin typeface="Times New Roman" pitchFamily="18" charset="0"/>
                <a:cs typeface="Times New Roman" pitchFamily="18" charset="0"/>
              </a:rPr>
              <a:t>infosheet</a:t>
            </a:r>
            <a:r>
              <a:rPr lang="es-ES" dirty="0">
                <a:latin typeface="Times New Roman" pitchFamily="18" charset="0"/>
                <a:cs typeface="Times New Roman" pitchFamily="18" charset="0"/>
              </a:rPr>
              <a:t> o </a:t>
            </a:r>
            <a:r>
              <a:rPr lang="es-ES" dirty="0" err="1">
                <a:latin typeface="Times New Roman" pitchFamily="18" charset="0"/>
                <a:cs typeface="Times New Roman" pitchFamily="18" charset="0"/>
              </a:rPr>
              <a:t>fact</a:t>
            </a:r>
            <a:r>
              <a:rPr lang="es-ES" dirty="0">
                <a:latin typeface="Times New Roman" pitchFamily="18" charset="0"/>
                <a:cs typeface="Times New Roman" pitchFamily="18" charset="0"/>
              </a:rPr>
              <a:t> </a:t>
            </a:r>
            <a:r>
              <a:rPr lang="es-ES" dirty="0" err="1">
                <a:latin typeface="Times New Roman" pitchFamily="18" charset="0"/>
                <a:cs typeface="Times New Roman" pitchFamily="18" charset="0"/>
              </a:rPr>
              <a:t>sheet</a:t>
            </a:r>
            <a:r>
              <a:rPr lang="es-ES" dirty="0">
                <a:latin typeface="Times New Roman" pitchFamily="18" charset="0"/>
                <a:cs typeface="Times New Roman" pitchFamily="18" charset="0"/>
              </a:rPr>
              <a:t>…”</a:t>
            </a:r>
            <a:endParaRPr dirty="0">
              <a:latin typeface="Times New Roman" pitchFamily="18" charset="0"/>
              <a:cs typeface="Times New Roman" pitchFamily="18" charset="0"/>
            </a:endParaRPr>
          </a:p>
          <a:p>
            <a:pPr marL="12699"/>
            <a:r>
              <a:rPr lang="es-ES" b="1" spc="-5" dirty="0">
                <a:solidFill>
                  <a:srgbClr val="336565"/>
                </a:solidFill>
                <a:latin typeface="Times New Roman" pitchFamily="18" charset="0"/>
                <a:cs typeface="Times New Roman" pitchFamily="18" charset="0"/>
              </a:rPr>
              <a:t>3</a:t>
            </a:r>
            <a:r>
              <a:rPr b="1" spc="-5" dirty="0">
                <a:solidFill>
                  <a:srgbClr val="336565"/>
                </a:solidFill>
                <a:latin typeface="Times New Roman" pitchFamily="18" charset="0"/>
                <a:cs typeface="Times New Roman" pitchFamily="18" charset="0"/>
              </a:rPr>
              <a:t>.- </a:t>
            </a:r>
            <a:r>
              <a:rPr lang="es-ES" u="sng" spc="-5" dirty="0">
                <a:latin typeface="Times New Roman" pitchFamily="18" charset="0"/>
                <a:cs typeface="Times New Roman" pitchFamily="18" charset="0"/>
              </a:rPr>
              <a:t>Contactar</a:t>
            </a:r>
            <a:r>
              <a:rPr lang="es-ES" spc="-5" dirty="0">
                <a:latin typeface="Times New Roman" pitchFamily="18" charset="0"/>
                <a:cs typeface="Times New Roman" pitchFamily="18" charset="0"/>
              </a:rPr>
              <a:t> con l</a:t>
            </a:r>
            <a:r>
              <a:rPr spc="-5" dirty="0">
                <a:latin typeface="Times New Roman" pitchFamily="18" charset="0"/>
                <a:cs typeface="Times New Roman" pitchFamily="18" charset="0"/>
              </a:rPr>
              <a:t>a Oficina de Relaciones Internacionales de la Universidad de</a:t>
            </a:r>
            <a:r>
              <a:rPr dirty="0">
                <a:latin typeface="Times New Roman" pitchFamily="18" charset="0"/>
                <a:cs typeface="Times New Roman" pitchFamily="18" charset="0"/>
              </a:rPr>
              <a:t> </a:t>
            </a:r>
            <a:r>
              <a:rPr spc="-5" dirty="0">
                <a:latin typeface="Times New Roman" pitchFamily="18" charset="0"/>
                <a:cs typeface="Times New Roman" pitchFamily="18" charset="0"/>
              </a:rPr>
              <a:t>destino:</a:t>
            </a:r>
            <a:endParaRPr dirty="0">
              <a:latin typeface="Times New Roman" pitchFamily="18" charset="0"/>
              <a:cs typeface="Times New Roman" pitchFamily="18" charset="0"/>
            </a:endParaRPr>
          </a:p>
          <a:p>
            <a:pPr marL="812728" lvl="1" indent="-342870">
              <a:spcBef>
                <a:spcPts val="380"/>
              </a:spcBef>
              <a:buFont typeface="Wingdings"/>
              <a:buChar char=""/>
              <a:tabLst>
                <a:tab pos="354934" algn="l"/>
                <a:tab pos="356203" algn="l"/>
              </a:tabLst>
            </a:pPr>
            <a:r>
              <a:rPr lang="es-ES" spc="-5" dirty="0">
                <a:latin typeface="Times New Roman" pitchFamily="18" charset="0"/>
                <a:cs typeface="Times New Roman" pitchFamily="18" charset="0"/>
              </a:rPr>
              <a:t>Su </a:t>
            </a:r>
            <a:r>
              <a:rPr spc="-5" dirty="0" err="1">
                <a:latin typeface="Times New Roman" pitchFamily="18" charset="0"/>
                <a:cs typeface="Times New Roman" pitchFamily="18" charset="0"/>
              </a:rPr>
              <a:t>Oficina</a:t>
            </a:r>
            <a:r>
              <a:rPr spc="-5" dirty="0">
                <a:latin typeface="Times New Roman" pitchFamily="18" charset="0"/>
                <a:cs typeface="Times New Roman" pitchFamily="18" charset="0"/>
              </a:rPr>
              <a:t> Central: para temas de admisión, documentación </a:t>
            </a:r>
            <a:r>
              <a:rPr dirty="0">
                <a:latin typeface="Times New Roman" pitchFamily="18" charset="0"/>
                <a:cs typeface="Times New Roman" pitchFamily="18" charset="0"/>
              </a:rPr>
              <a:t>a </a:t>
            </a:r>
            <a:r>
              <a:rPr spc="-5" dirty="0">
                <a:latin typeface="Times New Roman" pitchFamily="18" charset="0"/>
                <a:cs typeface="Times New Roman" pitchFamily="18" charset="0"/>
              </a:rPr>
              <a:t>enviar,</a:t>
            </a:r>
            <a:r>
              <a:rPr spc="50" dirty="0">
                <a:latin typeface="Times New Roman" pitchFamily="18" charset="0"/>
                <a:cs typeface="Times New Roman" pitchFamily="18" charset="0"/>
              </a:rPr>
              <a:t> </a:t>
            </a:r>
            <a:r>
              <a:rPr spc="-5" dirty="0">
                <a:latin typeface="Times New Roman" pitchFamily="18" charset="0"/>
                <a:cs typeface="Times New Roman" pitchFamily="18" charset="0"/>
              </a:rPr>
              <a:t>alojamiento,…</a:t>
            </a:r>
            <a:endParaRPr dirty="0">
              <a:latin typeface="Times New Roman" pitchFamily="18" charset="0"/>
              <a:cs typeface="Times New Roman" pitchFamily="18" charset="0"/>
            </a:endParaRPr>
          </a:p>
          <a:p>
            <a:pPr marL="812728" lvl="1" indent="-342870">
              <a:spcBef>
                <a:spcPts val="380"/>
              </a:spcBef>
              <a:buFont typeface="Wingdings"/>
              <a:buChar char=""/>
              <a:tabLst>
                <a:tab pos="354934" algn="l"/>
                <a:tab pos="356203" algn="l"/>
              </a:tabLst>
            </a:pPr>
            <a:r>
              <a:rPr lang="es-ES" spc="-5" dirty="0">
                <a:latin typeface="Times New Roman" pitchFamily="18" charset="0"/>
                <a:cs typeface="Times New Roman" pitchFamily="18" charset="0"/>
              </a:rPr>
              <a:t>La </a:t>
            </a:r>
            <a:r>
              <a:rPr spc="-5" dirty="0">
                <a:latin typeface="Times New Roman" pitchFamily="18" charset="0"/>
                <a:cs typeface="Times New Roman" pitchFamily="18" charset="0"/>
              </a:rPr>
              <a:t>ORI de la Facultad de destino: para preguntar por su </a:t>
            </a:r>
            <a:r>
              <a:rPr spc="-5" dirty="0" err="1">
                <a:latin typeface="Times New Roman" pitchFamily="18" charset="0"/>
                <a:cs typeface="Times New Roman" pitchFamily="18" charset="0"/>
              </a:rPr>
              <a:t>oferta</a:t>
            </a:r>
            <a:r>
              <a:rPr spc="75" dirty="0">
                <a:latin typeface="Times New Roman" pitchFamily="18" charset="0"/>
                <a:cs typeface="Times New Roman" pitchFamily="18" charset="0"/>
              </a:rPr>
              <a:t> </a:t>
            </a:r>
            <a:r>
              <a:rPr spc="-5" dirty="0" err="1">
                <a:latin typeface="Times New Roman" pitchFamily="18" charset="0"/>
                <a:cs typeface="Times New Roman" pitchFamily="18" charset="0"/>
              </a:rPr>
              <a:t>académica</a:t>
            </a:r>
            <a:r>
              <a:rPr lang="es-ES" spc="-5" dirty="0">
                <a:latin typeface="Times New Roman" pitchFamily="18" charset="0"/>
                <a:cs typeface="Times New Roman" pitchFamily="18" charset="0"/>
              </a:rPr>
              <a:t>.</a:t>
            </a:r>
            <a:endParaRPr dirty="0">
              <a:latin typeface="Times New Roman" pitchFamily="18" charset="0"/>
              <a:cs typeface="Times New Roman" pitchFamily="18" charset="0"/>
            </a:endParaRPr>
          </a:p>
          <a:p>
            <a:pPr>
              <a:spcBef>
                <a:spcPts val="40"/>
              </a:spcBef>
              <a:buFont typeface="Wingdings"/>
              <a:buChar char=""/>
            </a:pPr>
            <a:endParaRPr dirty="0">
              <a:latin typeface="Times New Roman" pitchFamily="18" charset="0"/>
              <a:cs typeface="Times New Roman" pitchFamily="18" charset="0"/>
            </a:endParaRPr>
          </a:p>
          <a:p>
            <a:pPr marL="12699"/>
            <a:r>
              <a:rPr lang="es-ES" b="1" spc="-5" dirty="0">
                <a:solidFill>
                  <a:srgbClr val="336565"/>
                </a:solidFill>
                <a:latin typeface="Times New Roman" pitchFamily="18" charset="0"/>
                <a:cs typeface="Times New Roman" pitchFamily="18" charset="0"/>
              </a:rPr>
              <a:t>4</a:t>
            </a:r>
            <a:r>
              <a:rPr b="1" spc="-5" dirty="0">
                <a:solidFill>
                  <a:srgbClr val="336565"/>
                </a:solidFill>
                <a:latin typeface="Times New Roman" pitchFamily="18" charset="0"/>
                <a:cs typeface="Times New Roman" pitchFamily="18" charset="0"/>
              </a:rPr>
              <a:t>.- </a:t>
            </a:r>
            <a:r>
              <a:rPr u="sng" spc="-5" dirty="0">
                <a:latin typeface="Times New Roman" pitchFamily="18" charset="0"/>
                <a:cs typeface="Times New Roman" pitchFamily="18" charset="0"/>
              </a:rPr>
              <a:t>Redes</a:t>
            </a:r>
            <a:r>
              <a:rPr u="sng" dirty="0">
                <a:latin typeface="Times New Roman" pitchFamily="18" charset="0"/>
                <a:cs typeface="Times New Roman" pitchFamily="18" charset="0"/>
              </a:rPr>
              <a:t> </a:t>
            </a:r>
            <a:r>
              <a:rPr u="sng" spc="-5" dirty="0">
                <a:latin typeface="Times New Roman" pitchFamily="18" charset="0"/>
                <a:cs typeface="Times New Roman" pitchFamily="18" charset="0"/>
              </a:rPr>
              <a:t>sociales</a:t>
            </a:r>
            <a:r>
              <a:rPr spc="-5" dirty="0">
                <a:latin typeface="Times New Roman" pitchFamily="18" charset="0"/>
                <a:cs typeface="Times New Roman" pitchFamily="18" charset="0"/>
              </a:rPr>
              <a:t>:</a:t>
            </a:r>
            <a:endParaRPr dirty="0">
              <a:latin typeface="Times New Roman" pitchFamily="18" charset="0"/>
              <a:cs typeface="Times New Roman" pitchFamily="18" charset="0"/>
            </a:endParaRPr>
          </a:p>
          <a:p>
            <a:pPr marL="812728" lvl="1" indent="-342870">
              <a:spcBef>
                <a:spcPts val="380"/>
              </a:spcBef>
              <a:buFont typeface="Wingdings"/>
              <a:buChar char=""/>
              <a:tabLst>
                <a:tab pos="354934" algn="l"/>
                <a:tab pos="356203" algn="l"/>
              </a:tabLst>
            </a:pPr>
            <a:r>
              <a:rPr spc="-5" dirty="0">
                <a:latin typeface="Times New Roman" pitchFamily="18" charset="0"/>
                <a:cs typeface="Times New Roman" pitchFamily="18" charset="0"/>
              </a:rPr>
              <a:t>Podéis conocer experiencias de otros Erasmus en redes sociales </a:t>
            </a:r>
            <a:r>
              <a:rPr dirty="0">
                <a:latin typeface="Times New Roman" pitchFamily="18" charset="0"/>
                <a:cs typeface="Times New Roman" pitchFamily="18" charset="0"/>
              </a:rPr>
              <a:t>y </a:t>
            </a:r>
            <a:r>
              <a:rPr spc="-5" dirty="0">
                <a:latin typeface="Times New Roman" pitchFamily="18" charset="0"/>
                <a:cs typeface="Times New Roman" pitchFamily="18" charset="0"/>
              </a:rPr>
              <a:t>blogs</a:t>
            </a:r>
            <a:r>
              <a:rPr spc="10" dirty="0">
                <a:latin typeface="Times New Roman" pitchFamily="18" charset="0"/>
                <a:cs typeface="Times New Roman" pitchFamily="18" charset="0"/>
              </a:rPr>
              <a:t> </a:t>
            </a:r>
            <a:r>
              <a:rPr spc="-5" dirty="0" err="1">
                <a:latin typeface="Times New Roman" pitchFamily="18" charset="0"/>
                <a:cs typeface="Times New Roman" pitchFamily="18" charset="0"/>
              </a:rPr>
              <a:t>como</a:t>
            </a:r>
            <a:r>
              <a:rPr u="heavy" spc="-5" dirty="0">
                <a:solidFill>
                  <a:srgbClr val="009A9A"/>
                </a:solidFill>
                <a:latin typeface="Times New Roman" pitchFamily="18" charset="0"/>
                <a:cs typeface="Times New Roman" pitchFamily="18" charset="0"/>
              </a:rPr>
              <a:t> </a:t>
            </a:r>
            <a:r>
              <a:rPr u="heavy" spc="-5" dirty="0">
                <a:solidFill>
                  <a:srgbClr val="009A9A"/>
                </a:solidFill>
                <a:latin typeface="Times New Roman" pitchFamily="18" charset="0"/>
                <a:cs typeface="Times New Roman" pitchFamily="18" charset="0"/>
                <a:hlinkClick r:id="rId3"/>
              </a:rPr>
              <a:t>http://erasmusu.com</a:t>
            </a:r>
            <a:endParaRPr dirty="0">
              <a:latin typeface="Times New Roman" pitchFamily="18" charset="0"/>
              <a:cs typeface="Times New Roman" pitchFamily="18" charset="0"/>
            </a:endParaRPr>
          </a:p>
        </p:txBody>
      </p:sp>
      <p:sp>
        <p:nvSpPr>
          <p:cNvPr id="5" name="object 4"/>
          <p:cNvSpPr txBox="1">
            <a:spLocks noGrp="1"/>
          </p:cNvSpPr>
          <p:nvPr>
            <p:ph type="title"/>
          </p:nvPr>
        </p:nvSpPr>
        <p:spPr>
          <a:xfrm>
            <a:off x="477094" y="1343026"/>
            <a:ext cx="8305800" cy="459099"/>
          </a:xfrm>
          <a:prstGeom prst="rect">
            <a:avLst/>
          </a:prstGeom>
        </p:spPr>
        <p:txBody>
          <a:bodyPr vert="horz" wrap="square" lIns="0" tIns="12699" rIns="0" bIns="0" rtlCol="0">
            <a:spAutoFit/>
          </a:bodyPr>
          <a:lstStyle/>
          <a:p>
            <a:pPr marL="664151" marR="5080" indent="-651453">
              <a:spcBef>
                <a:spcPts val="100"/>
              </a:spcBef>
            </a:pPr>
            <a:r>
              <a:rPr sz="2900" dirty="0">
                <a:solidFill>
                  <a:srgbClr val="FF671F"/>
                </a:solidFill>
                <a:latin typeface="Times New Roman" pitchFamily="18" charset="0"/>
                <a:cs typeface="Times New Roman" pitchFamily="18" charset="0"/>
              </a:rPr>
              <a:t>Qué incluir en el cuadro</a:t>
            </a:r>
            <a:r>
              <a:rPr sz="2900" spc="-110" dirty="0">
                <a:solidFill>
                  <a:srgbClr val="FF671F"/>
                </a:solidFill>
                <a:latin typeface="Times New Roman" pitchFamily="18" charset="0"/>
                <a:cs typeface="Times New Roman" pitchFamily="18" charset="0"/>
              </a:rPr>
              <a:t> </a:t>
            </a:r>
            <a:r>
              <a:rPr sz="2900" dirty="0">
                <a:solidFill>
                  <a:srgbClr val="FF671F"/>
                </a:solidFill>
                <a:latin typeface="Times New Roman" pitchFamily="18" charset="0"/>
                <a:cs typeface="Times New Roman" pitchFamily="18" charset="0"/>
              </a:rPr>
              <a:t>de </a:t>
            </a:r>
            <a:r>
              <a:rPr sz="2900" dirty="0" err="1">
                <a:solidFill>
                  <a:srgbClr val="FF671F"/>
                </a:solidFill>
                <a:latin typeface="Times New Roman" pitchFamily="18" charset="0"/>
                <a:cs typeface="Times New Roman" pitchFamily="18" charset="0"/>
              </a:rPr>
              <a:t>toma</a:t>
            </a:r>
            <a:r>
              <a:rPr sz="2900" dirty="0">
                <a:solidFill>
                  <a:srgbClr val="FF671F"/>
                </a:solidFill>
                <a:latin typeface="Times New Roman" pitchFamily="18" charset="0"/>
                <a:cs typeface="Times New Roman" pitchFamily="18" charset="0"/>
              </a:rPr>
              <a:t> </a:t>
            </a:r>
            <a:r>
              <a:rPr sz="2900" spc="-5" dirty="0">
                <a:solidFill>
                  <a:srgbClr val="FF671F"/>
                </a:solidFill>
                <a:latin typeface="Times New Roman" pitchFamily="18" charset="0"/>
                <a:cs typeface="Times New Roman" pitchFamily="18" charset="0"/>
              </a:rPr>
              <a:t>de</a:t>
            </a:r>
            <a:r>
              <a:rPr sz="2900" spc="-25" dirty="0">
                <a:solidFill>
                  <a:srgbClr val="FF671F"/>
                </a:solidFill>
                <a:latin typeface="Times New Roman" pitchFamily="18" charset="0"/>
                <a:cs typeface="Times New Roman" pitchFamily="18" charset="0"/>
              </a:rPr>
              <a:t> </a:t>
            </a:r>
            <a:r>
              <a:rPr sz="2900" dirty="0" err="1">
                <a:solidFill>
                  <a:srgbClr val="FF671F"/>
                </a:solidFill>
                <a:latin typeface="Times New Roman" pitchFamily="18" charset="0"/>
                <a:cs typeface="Times New Roman" pitchFamily="18" charset="0"/>
              </a:rPr>
              <a:t>decisión</a:t>
            </a:r>
            <a:r>
              <a:rPr lang="es-ES" sz="2900" dirty="0">
                <a:solidFill>
                  <a:srgbClr val="FF671F"/>
                </a:solidFill>
                <a:latin typeface="Times New Roman" pitchFamily="18" charset="0"/>
                <a:cs typeface="Times New Roman" pitchFamily="18" charset="0"/>
              </a:rPr>
              <a:t> </a:t>
            </a:r>
            <a:endParaRPr sz="2900" spc="-5" dirty="0">
              <a:solidFill>
                <a:srgbClr val="336565"/>
              </a:solidFill>
              <a:latin typeface="Times New Roman" pitchFamily="18" charset="0"/>
              <a:cs typeface="Times New Roman" pitchFamily="18" charset="0"/>
            </a:endParaRPr>
          </a:p>
        </p:txBody>
      </p:sp>
      <p:pic>
        <p:nvPicPr>
          <p:cNvPr id="4" name="3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28101" y="12989"/>
            <a:ext cx="2030407" cy="1684128"/>
          </a:xfrm>
          <a:prstGeom prst="rect">
            <a:avLst/>
          </a:prstGeom>
        </p:spPr>
      </p:pic>
      <p:graphicFrame>
        <p:nvGraphicFramePr>
          <p:cNvPr id="6" name="5 Diagrama"/>
          <p:cNvGraphicFramePr/>
          <p:nvPr>
            <p:extLst>
              <p:ext uri="{D42A27DB-BD31-4B8C-83A1-F6EECF244321}">
                <p14:modId xmlns:p14="http://schemas.microsoft.com/office/powerpoint/2010/main" val="1986561928"/>
              </p:ext>
            </p:extLst>
          </p:nvPr>
        </p:nvGraphicFramePr>
        <p:xfrm>
          <a:off x="498893" y="864010"/>
          <a:ext cx="7467600" cy="4028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62235" y="1943354"/>
            <a:ext cx="7693659" cy="4190250"/>
          </a:xfrm>
          <a:prstGeom prst="rect">
            <a:avLst/>
          </a:prstGeom>
        </p:spPr>
        <p:txBody>
          <a:bodyPr vert="horz" wrap="square" lIns="0" tIns="12064" rIns="0" bIns="0" rtlCol="0">
            <a:spAutoFit/>
          </a:bodyPr>
          <a:lstStyle/>
          <a:p>
            <a:pPr marL="1394336">
              <a:spcBef>
                <a:spcPts val="95"/>
              </a:spcBef>
            </a:pPr>
            <a:r>
              <a:rPr sz="3200" b="1" spc="-5" dirty="0">
                <a:solidFill>
                  <a:schemeClr val="tx2"/>
                </a:solidFill>
                <a:latin typeface="Times New Roman" pitchFamily="18" charset="0"/>
                <a:cs typeface="Times New Roman" pitchFamily="18" charset="0"/>
              </a:rPr>
              <a:t>ACUERDO DE</a:t>
            </a:r>
            <a:r>
              <a:rPr sz="3200" b="1" dirty="0">
                <a:solidFill>
                  <a:schemeClr val="tx2"/>
                </a:solidFill>
                <a:latin typeface="Times New Roman" pitchFamily="18" charset="0"/>
                <a:cs typeface="Times New Roman" pitchFamily="18" charset="0"/>
              </a:rPr>
              <a:t> </a:t>
            </a:r>
            <a:r>
              <a:rPr sz="3200" b="1" spc="-5" dirty="0">
                <a:solidFill>
                  <a:schemeClr val="tx2"/>
                </a:solidFill>
                <a:latin typeface="Times New Roman" pitchFamily="18" charset="0"/>
                <a:cs typeface="Times New Roman" pitchFamily="18" charset="0"/>
              </a:rPr>
              <a:t>ESTUDIOS:</a:t>
            </a:r>
            <a:endParaRPr sz="3200" dirty="0">
              <a:solidFill>
                <a:schemeClr val="tx2"/>
              </a:solidFill>
              <a:latin typeface="Times New Roman" pitchFamily="18" charset="0"/>
              <a:cs typeface="Times New Roman" pitchFamily="18" charset="0"/>
            </a:endParaRPr>
          </a:p>
          <a:p>
            <a:pPr>
              <a:spcBef>
                <a:spcPts val="21"/>
              </a:spcBef>
            </a:pPr>
            <a:endParaRPr sz="3000" dirty="0">
              <a:latin typeface="Times New Roman" pitchFamily="18" charset="0"/>
              <a:cs typeface="Times New Roman" pitchFamily="18" charset="0"/>
            </a:endParaRPr>
          </a:p>
          <a:p>
            <a:pPr marL="546052" marR="499065" indent="-533353"/>
            <a:r>
              <a:rPr sz="2400" spc="-5" dirty="0">
                <a:latin typeface="Times New Roman" pitchFamily="18" charset="0"/>
                <a:cs typeface="Times New Roman" pitchFamily="18" charset="0"/>
              </a:rPr>
              <a:t>Se pueden incluir todas las asignaturas (incluidas </a:t>
            </a:r>
            <a:r>
              <a:rPr sz="2400" spc="-10" dirty="0">
                <a:latin typeface="Times New Roman" pitchFamily="18" charset="0"/>
                <a:cs typeface="Times New Roman" pitchFamily="18" charset="0"/>
              </a:rPr>
              <a:t>las  </a:t>
            </a:r>
            <a:r>
              <a:rPr sz="2400" spc="-5" dirty="0" err="1">
                <a:latin typeface="Times New Roman" pitchFamily="18" charset="0"/>
                <a:cs typeface="Times New Roman" pitchFamily="18" charset="0"/>
              </a:rPr>
              <a:t>suspensas</a:t>
            </a:r>
            <a:r>
              <a:rPr sz="2400" dirty="0">
                <a:latin typeface="Times New Roman" pitchFamily="18" charset="0"/>
                <a:cs typeface="Times New Roman" pitchFamily="18" charset="0"/>
              </a:rPr>
              <a:t>) </a:t>
            </a:r>
            <a:r>
              <a:rPr sz="2400" spc="-5" dirty="0">
                <a:latin typeface="Times New Roman" pitchFamily="18" charset="0"/>
                <a:cs typeface="Times New Roman" pitchFamily="18" charset="0"/>
              </a:rPr>
              <a:t>con las siguientes</a:t>
            </a:r>
            <a:r>
              <a:rPr sz="2400" spc="50" dirty="0">
                <a:latin typeface="Times New Roman" pitchFamily="18" charset="0"/>
                <a:cs typeface="Times New Roman" pitchFamily="18" charset="0"/>
              </a:rPr>
              <a:t> </a:t>
            </a:r>
            <a:r>
              <a:rPr sz="2400" spc="-10" dirty="0">
                <a:latin typeface="Times New Roman" pitchFamily="18" charset="0"/>
                <a:cs typeface="Times New Roman" pitchFamily="18" charset="0"/>
              </a:rPr>
              <a:t>restricciones:</a:t>
            </a:r>
            <a:endParaRPr sz="2400" dirty="0">
              <a:latin typeface="Times New Roman" pitchFamily="18" charset="0"/>
              <a:cs typeface="Times New Roman" pitchFamily="18" charset="0"/>
            </a:endParaRPr>
          </a:p>
          <a:p>
            <a:pPr>
              <a:lnSpc>
                <a:spcPct val="100000"/>
              </a:lnSpc>
            </a:pPr>
            <a:endParaRPr sz="2500" dirty="0">
              <a:latin typeface="Times New Roman" pitchFamily="18" charset="0"/>
              <a:cs typeface="Times New Roman" pitchFamily="18" charset="0"/>
            </a:endParaRPr>
          </a:p>
          <a:p>
            <a:pPr marL="545416" marR="5080" indent="-532718" algn="just">
              <a:buFont typeface="Wingdings"/>
              <a:buChar char=""/>
              <a:tabLst>
                <a:tab pos="546052" algn="l"/>
              </a:tabLst>
            </a:pPr>
            <a:r>
              <a:rPr sz="2400" b="1" spc="-5" dirty="0">
                <a:solidFill>
                  <a:srgbClr val="FF671F"/>
                </a:solidFill>
                <a:latin typeface="Times New Roman" pitchFamily="18" charset="0"/>
                <a:cs typeface="Times New Roman" pitchFamily="18" charset="0"/>
              </a:rPr>
              <a:t>Optatividad</a:t>
            </a:r>
            <a:r>
              <a:rPr sz="2400" b="1" spc="-5" dirty="0">
                <a:latin typeface="Times New Roman" pitchFamily="18" charset="0"/>
                <a:cs typeface="Times New Roman" pitchFamily="18" charset="0"/>
              </a:rPr>
              <a:t>: </a:t>
            </a:r>
            <a:r>
              <a:rPr sz="2200" dirty="0">
                <a:latin typeface="Times New Roman" pitchFamily="18" charset="0"/>
                <a:cs typeface="Times New Roman" pitchFamily="18" charset="0"/>
              </a:rPr>
              <a:t>equivalencia por cualquier asignatura del  área de Ciencias Sociales y un curso de idioma (6</a:t>
            </a:r>
            <a:r>
              <a:rPr sz="2200" spc="-86" dirty="0">
                <a:latin typeface="Times New Roman" pitchFamily="18" charset="0"/>
                <a:cs typeface="Times New Roman" pitchFamily="18" charset="0"/>
              </a:rPr>
              <a:t> </a:t>
            </a:r>
            <a:r>
              <a:rPr sz="2200" dirty="0">
                <a:latin typeface="Times New Roman" pitchFamily="18" charset="0"/>
                <a:cs typeface="Times New Roman" pitchFamily="18" charset="0"/>
              </a:rPr>
              <a:t>ECTS)</a:t>
            </a:r>
            <a:r>
              <a:rPr lang="es-ES" sz="2200" dirty="0">
                <a:latin typeface="Times New Roman" pitchFamily="18" charset="0"/>
                <a:cs typeface="Times New Roman" pitchFamily="18" charset="0"/>
              </a:rPr>
              <a:t>.</a:t>
            </a:r>
            <a:endParaRPr sz="2200" dirty="0">
              <a:latin typeface="Times New Roman" pitchFamily="18" charset="0"/>
              <a:cs typeface="Times New Roman" pitchFamily="18" charset="0"/>
            </a:endParaRPr>
          </a:p>
          <a:p>
            <a:pPr>
              <a:spcBef>
                <a:spcPts val="40"/>
              </a:spcBef>
              <a:buClr>
                <a:srgbClr val="FF0000"/>
              </a:buClr>
              <a:buFont typeface="Wingdings"/>
              <a:buChar char=""/>
            </a:pPr>
            <a:endParaRPr sz="2300" dirty="0">
              <a:latin typeface="Times New Roman" pitchFamily="18" charset="0"/>
              <a:cs typeface="Times New Roman" pitchFamily="18" charset="0"/>
            </a:endParaRPr>
          </a:p>
          <a:p>
            <a:pPr marL="546052" marR="47620" indent="-533353" algn="just">
              <a:buFont typeface="Wingdings"/>
              <a:buChar char=""/>
              <a:tabLst>
                <a:tab pos="546052" algn="l"/>
              </a:tabLst>
            </a:pPr>
            <a:r>
              <a:rPr sz="2400" b="1" spc="-5" dirty="0">
                <a:solidFill>
                  <a:srgbClr val="FF671F"/>
                </a:solidFill>
                <a:latin typeface="Times New Roman" pitchFamily="18" charset="0"/>
                <a:cs typeface="Times New Roman" pitchFamily="18" charset="0"/>
              </a:rPr>
              <a:t>Formación Básica y Obligatoria</a:t>
            </a:r>
            <a:r>
              <a:rPr sz="2400" spc="-5" dirty="0">
                <a:latin typeface="Times New Roman" pitchFamily="18" charset="0"/>
                <a:cs typeface="Times New Roman" pitchFamily="18" charset="0"/>
              </a:rPr>
              <a:t>: </a:t>
            </a:r>
            <a:r>
              <a:rPr sz="2200" dirty="0">
                <a:latin typeface="Times New Roman" pitchFamily="18" charset="0"/>
                <a:cs typeface="Times New Roman" pitchFamily="18" charset="0"/>
              </a:rPr>
              <a:t>las asignaturas de  destino deben de guardar una cierta equivalencia con</a:t>
            </a:r>
            <a:r>
              <a:rPr sz="2200" spc="-70" dirty="0">
                <a:latin typeface="Times New Roman" pitchFamily="18" charset="0"/>
                <a:cs typeface="Times New Roman" pitchFamily="18" charset="0"/>
              </a:rPr>
              <a:t> </a:t>
            </a:r>
            <a:r>
              <a:rPr sz="2200" dirty="0">
                <a:latin typeface="Times New Roman" pitchFamily="18" charset="0"/>
                <a:cs typeface="Times New Roman" pitchFamily="18" charset="0"/>
              </a:rPr>
              <a:t>las  </a:t>
            </a:r>
            <a:r>
              <a:rPr lang="es-ES" sz="2200" dirty="0">
                <a:latin typeface="Times New Roman" pitchFamily="18" charset="0"/>
                <a:cs typeface="Times New Roman" pitchFamily="18" charset="0"/>
              </a:rPr>
              <a:t>del </a:t>
            </a:r>
            <a:r>
              <a:rPr sz="2200" dirty="0">
                <a:latin typeface="Times New Roman" pitchFamily="18" charset="0"/>
                <a:cs typeface="Times New Roman" pitchFamily="18" charset="0"/>
              </a:rPr>
              <a:t>plan de estudios en la</a:t>
            </a:r>
            <a:r>
              <a:rPr sz="2200" spc="-15" dirty="0">
                <a:latin typeface="Times New Roman" pitchFamily="18" charset="0"/>
                <a:cs typeface="Times New Roman" pitchFamily="18" charset="0"/>
              </a:rPr>
              <a:t> </a:t>
            </a:r>
            <a:r>
              <a:rPr sz="2200" dirty="0">
                <a:latin typeface="Times New Roman" pitchFamily="18" charset="0"/>
                <a:cs typeface="Times New Roman" pitchFamily="18" charset="0"/>
              </a:rPr>
              <a:t>UGR</a:t>
            </a:r>
            <a:r>
              <a:rPr lang="es-ES" sz="2200" dirty="0">
                <a:latin typeface="Times New Roman" pitchFamily="18" charset="0"/>
                <a:cs typeface="Times New Roman" pitchFamily="18" charset="0"/>
              </a:rPr>
              <a:t>.</a:t>
            </a:r>
            <a:endParaRPr sz="2200" dirty="0">
              <a:latin typeface="Times New Roman" pitchFamily="18" charset="0"/>
              <a:cs typeface="Times New Roman" pitchFamily="18" charset="0"/>
            </a:endParaRPr>
          </a:p>
        </p:txBody>
      </p:sp>
      <p:sp>
        <p:nvSpPr>
          <p:cNvPr id="4" name="object 4"/>
          <p:cNvSpPr txBox="1">
            <a:spLocks noGrp="1"/>
          </p:cNvSpPr>
          <p:nvPr>
            <p:ph type="title"/>
          </p:nvPr>
        </p:nvSpPr>
        <p:spPr>
          <a:xfrm>
            <a:off x="546101" y="1523828"/>
            <a:ext cx="7924800" cy="335988"/>
          </a:xfrm>
          <a:prstGeom prst="rect">
            <a:avLst/>
          </a:prstGeom>
        </p:spPr>
        <p:txBody>
          <a:bodyPr vert="horz" wrap="square" lIns="0" tIns="12699" rIns="0" bIns="0" rtlCol="0">
            <a:spAutoFit/>
          </a:bodyPr>
          <a:lstStyle/>
          <a:p>
            <a:pPr marL="12699" marR="5080" indent="-12699">
              <a:spcBef>
                <a:spcPts val="100"/>
              </a:spcBef>
            </a:pPr>
            <a:r>
              <a:rPr sz="2100" spc="5" dirty="0">
                <a:solidFill>
                  <a:srgbClr val="FF671F"/>
                </a:solidFill>
                <a:latin typeface="Times New Roman" pitchFamily="18" charset="0"/>
                <a:cs typeface="Times New Roman" pitchFamily="18" charset="0"/>
              </a:rPr>
              <a:t>Información </a:t>
            </a:r>
            <a:r>
              <a:rPr sz="2100" dirty="0">
                <a:solidFill>
                  <a:srgbClr val="FF671F"/>
                </a:solidFill>
                <a:latin typeface="Times New Roman" pitchFamily="18" charset="0"/>
                <a:cs typeface="Times New Roman" pitchFamily="18" charset="0"/>
              </a:rPr>
              <a:t>Académica…  mi </a:t>
            </a:r>
            <a:r>
              <a:rPr sz="2100" spc="-15" dirty="0">
                <a:solidFill>
                  <a:srgbClr val="FF671F"/>
                </a:solidFill>
                <a:latin typeface="Times New Roman" pitchFamily="18" charset="0"/>
                <a:cs typeface="Times New Roman" pitchFamily="18" charset="0"/>
              </a:rPr>
              <a:t>Tutor/a </a:t>
            </a:r>
            <a:r>
              <a:rPr sz="2100" spc="-5" dirty="0">
                <a:solidFill>
                  <a:srgbClr val="FF671F"/>
                </a:solidFill>
                <a:latin typeface="Times New Roman" pitchFamily="18" charset="0"/>
                <a:cs typeface="Times New Roman" pitchFamily="18" charset="0"/>
              </a:rPr>
              <a:t>Docente </a:t>
            </a:r>
            <a:r>
              <a:rPr sz="2100" dirty="0">
                <a:solidFill>
                  <a:srgbClr val="FF671F"/>
                </a:solidFill>
                <a:latin typeface="Times New Roman" pitchFamily="18" charset="0"/>
                <a:cs typeface="Times New Roman" pitchFamily="18" charset="0"/>
              </a:rPr>
              <a:t>me</a:t>
            </a:r>
            <a:r>
              <a:rPr sz="2100" spc="-70" dirty="0">
                <a:solidFill>
                  <a:srgbClr val="FF671F"/>
                </a:solidFill>
                <a:latin typeface="Times New Roman" pitchFamily="18" charset="0"/>
                <a:cs typeface="Times New Roman" pitchFamily="18" charset="0"/>
              </a:rPr>
              <a:t> </a:t>
            </a:r>
            <a:r>
              <a:rPr sz="2100" spc="10" dirty="0">
                <a:solidFill>
                  <a:srgbClr val="FF671F"/>
                </a:solidFill>
                <a:latin typeface="Times New Roman" pitchFamily="18" charset="0"/>
                <a:cs typeface="Times New Roman" pitchFamily="18" charset="0"/>
              </a:rPr>
              <a:t>informa</a:t>
            </a:r>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1839" y="1"/>
            <a:ext cx="2030407" cy="1684128"/>
          </a:xfrm>
          <a:prstGeom prst="rect">
            <a:avLst/>
          </a:prstGeom>
        </p:spPr>
      </p:pic>
      <p:graphicFrame>
        <p:nvGraphicFramePr>
          <p:cNvPr id="6" name="5 Diagrama"/>
          <p:cNvGraphicFramePr/>
          <p:nvPr>
            <p:extLst>
              <p:ext uri="{D42A27DB-BD31-4B8C-83A1-F6EECF244321}">
                <p14:modId xmlns:p14="http://schemas.microsoft.com/office/powerpoint/2010/main" val="1435344253"/>
              </p:ext>
            </p:extLst>
          </p:nvPr>
        </p:nvGraphicFramePr>
        <p:xfrm>
          <a:off x="498893" y="864010"/>
          <a:ext cx="7467600" cy="402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74701" y="1456690"/>
            <a:ext cx="4007485" cy="382155"/>
          </a:xfrm>
          <a:prstGeom prst="rect">
            <a:avLst/>
          </a:prstGeom>
        </p:spPr>
        <p:txBody>
          <a:bodyPr vert="horz" wrap="square" lIns="0" tIns="12699" rIns="0" bIns="0" rtlCol="0">
            <a:spAutoFit/>
          </a:bodyPr>
          <a:lstStyle/>
          <a:p>
            <a:pPr marL="12699">
              <a:spcBef>
                <a:spcPts val="100"/>
              </a:spcBef>
            </a:pPr>
            <a:r>
              <a:rPr b="0" spc="-5" dirty="0" err="1">
                <a:solidFill>
                  <a:srgbClr val="FF671F"/>
                </a:solidFill>
                <a:latin typeface="Times New Roman" pitchFamily="18" charset="0"/>
                <a:cs typeface="Times New Roman" pitchFamily="18" charset="0"/>
              </a:rPr>
              <a:t>Ejemplo</a:t>
            </a:r>
            <a:r>
              <a:rPr lang="es-ES" b="0" spc="-5" dirty="0">
                <a:solidFill>
                  <a:srgbClr val="FF671F"/>
                </a:solidFill>
                <a:latin typeface="Times New Roman" pitchFamily="18" charset="0"/>
                <a:cs typeface="Times New Roman" pitchFamily="18" charset="0"/>
              </a:rPr>
              <a:t>s</a:t>
            </a:r>
            <a:r>
              <a:rPr b="0" spc="-5" dirty="0">
                <a:solidFill>
                  <a:srgbClr val="FF671F"/>
                </a:solidFill>
                <a:latin typeface="Times New Roman" pitchFamily="18" charset="0"/>
                <a:cs typeface="Times New Roman" pitchFamily="18" charset="0"/>
              </a:rPr>
              <a:t> Acuerdo de</a:t>
            </a:r>
            <a:r>
              <a:rPr b="0" spc="-135" dirty="0">
                <a:solidFill>
                  <a:srgbClr val="FF671F"/>
                </a:solidFill>
                <a:latin typeface="Times New Roman" pitchFamily="18" charset="0"/>
                <a:cs typeface="Times New Roman" pitchFamily="18" charset="0"/>
              </a:rPr>
              <a:t> </a:t>
            </a:r>
            <a:r>
              <a:rPr b="0" spc="-10" dirty="0">
                <a:solidFill>
                  <a:srgbClr val="FF671F"/>
                </a:solidFill>
                <a:latin typeface="Times New Roman" pitchFamily="18" charset="0"/>
                <a:cs typeface="Times New Roman" pitchFamily="18" charset="0"/>
              </a:rPr>
              <a:t>Estudios</a:t>
            </a:r>
          </a:p>
        </p:txBody>
      </p:sp>
      <p:graphicFrame>
        <p:nvGraphicFramePr>
          <p:cNvPr id="5" name="4 Diagrama"/>
          <p:cNvGraphicFramePr/>
          <p:nvPr>
            <p:extLst>
              <p:ext uri="{D42A27DB-BD31-4B8C-83A1-F6EECF244321}">
                <p14:modId xmlns:p14="http://schemas.microsoft.com/office/powerpoint/2010/main" val="1435344253"/>
              </p:ext>
            </p:extLst>
          </p:nvPr>
        </p:nvGraphicFramePr>
        <p:xfrm>
          <a:off x="498893" y="864010"/>
          <a:ext cx="7467600" cy="402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900" y="2599108"/>
            <a:ext cx="10169574"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5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61839" y="1"/>
            <a:ext cx="2030407" cy="168412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27100" y="878331"/>
            <a:ext cx="8230870" cy="504624"/>
          </a:xfrm>
          <a:prstGeom prst="rect">
            <a:avLst/>
          </a:prstGeom>
        </p:spPr>
        <p:txBody>
          <a:bodyPr vert="horz" wrap="square" lIns="0" tIns="12064" rIns="0" bIns="0" rtlCol="0">
            <a:spAutoFit/>
          </a:bodyPr>
          <a:lstStyle/>
          <a:p>
            <a:pPr marL="12699" algn="ctr">
              <a:spcBef>
                <a:spcPts val="95"/>
              </a:spcBef>
            </a:pPr>
            <a:r>
              <a:rPr lang="es-ES_tradnl" sz="3200" spc="-10" dirty="0">
                <a:solidFill>
                  <a:srgbClr val="FF671F"/>
                </a:solidFill>
                <a:latin typeface="Arial"/>
                <a:cs typeface="Arial"/>
              </a:rPr>
              <a:t>Reflexiones iniciales</a:t>
            </a:r>
            <a:endParaRPr sz="3200" dirty="0">
              <a:solidFill>
                <a:srgbClr val="FF671F"/>
              </a:solidFill>
              <a:latin typeface="Arial"/>
              <a:cs typeface="Arial"/>
            </a:endParaRPr>
          </a:p>
        </p:txBody>
      </p:sp>
      <p:sp>
        <p:nvSpPr>
          <p:cNvPr id="3" name="object 3"/>
          <p:cNvSpPr txBox="1"/>
          <p:nvPr/>
        </p:nvSpPr>
        <p:spPr>
          <a:xfrm>
            <a:off x="317500" y="1684129"/>
            <a:ext cx="10058400" cy="5088571"/>
          </a:xfrm>
          <a:prstGeom prst="rect">
            <a:avLst/>
          </a:prstGeom>
        </p:spPr>
        <p:txBody>
          <a:bodyPr vert="horz" wrap="square" lIns="0" tIns="12699" rIns="0" bIns="0" rtlCol="0">
            <a:spAutoFit/>
          </a:bodyPr>
          <a:lstStyle/>
          <a:p>
            <a:pPr marL="355568" marR="739710" indent="-342870">
              <a:spcBef>
                <a:spcPts val="100"/>
              </a:spcBef>
              <a:buFont typeface="Wingdings"/>
              <a:buChar char=""/>
              <a:tabLst>
                <a:tab pos="354934" algn="l"/>
                <a:tab pos="355568" algn="l"/>
              </a:tabLst>
            </a:pPr>
            <a:r>
              <a:rPr lang="es-ES" b="1" spc="-5" dirty="0">
                <a:solidFill>
                  <a:srgbClr val="336565"/>
                </a:solidFill>
                <a:latin typeface="Arial"/>
                <a:cs typeface="Arial"/>
              </a:rPr>
              <a:t>El que yo obtenga una plaza de movilidad internacional de las ofertadas por la UGR no quiere decir que vaya a ser aceptado por la Universidad de destino…debo recordar la máxima “</a:t>
            </a:r>
            <a:r>
              <a:rPr lang="es-ES" b="1" spc="-5" dirty="0">
                <a:solidFill>
                  <a:srgbClr val="FF0000"/>
                </a:solidFill>
                <a:latin typeface="Arial"/>
                <a:cs typeface="Arial"/>
              </a:rPr>
              <a:t>he sido seleccionado pero aún no he sido aceptado</a:t>
            </a:r>
            <a:r>
              <a:rPr lang="es-ES" b="1" spc="-5" dirty="0">
                <a:solidFill>
                  <a:srgbClr val="336565"/>
                </a:solidFill>
                <a:latin typeface="Arial"/>
                <a:cs typeface="Arial"/>
              </a:rPr>
              <a:t>”</a:t>
            </a:r>
          </a:p>
          <a:p>
            <a:pPr marL="355568" marR="739710" indent="-342870">
              <a:spcBef>
                <a:spcPts val="100"/>
              </a:spcBef>
              <a:buFont typeface="Wingdings"/>
              <a:buChar char=""/>
              <a:tabLst>
                <a:tab pos="354934" algn="l"/>
                <a:tab pos="355568" algn="l"/>
              </a:tabLst>
            </a:pPr>
            <a:endParaRPr lang="es-ES" b="1" spc="-5" dirty="0">
              <a:solidFill>
                <a:srgbClr val="336565"/>
              </a:solidFill>
              <a:latin typeface="Arial"/>
              <a:cs typeface="Arial"/>
            </a:endParaRPr>
          </a:p>
          <a:p>
            <a:pPr marL="355568" marR="739710" indent="-342870">
              <a:spcBef>
                <a:spcPts val="100"/>
              </a:spcBef>
              <a:buFont typeface="Wingdings"/>
              <a:buChar char=""/>
              <a:tabLst>
                <a:tab pos="354934" algn="l"/>
                <a:tab pos="355568" algn="l"/>
              </a:tabLst>
            </a:pPr>
            <a:r>
              <a:rPr lang="es-ES" b="1" spc="-5" dirty="0">
                <a:solidFill>
                  <a:srgbClr val="336565"/>
                </a:solidFill>
                <a:latin typeface="Arial"/>
                <a:cs typeface="Arial"/>
              </a:rPr>
              <a:t>Hay mucha burocracia, cierto, pero ¿he leído toda la información con atención? Mi </a:t>
            </a:r>
            <a:r>
              <a:rPr lang="es-ES" b="1" spc="-5" dirty="0">
                <a:solidFill>
                  <a:srgbClr val="FF0000"/>
                </a:solidFill>
                <a:latin typeface="Arial"/>
                <a:cs typeface="Arial"/>
              </a:rPr>
              <a:t>actitud proactiva </a:t>
            </a:r>
            <a:r>
              <a:rPr lang="es-ES" b="1" spc="-5" dirty="0">
                <a:solidFill>
                  <a:srgbClr val="336565"/>
                </a:solidFill>
                <a:latin typeface="Arial"/>
                <a:cs typeface="Arial"/>
              </a:rPr>
              <a:t>me evitará problemas, algunos de difícil solución</a:t>
            </a:r>
            <a:r>
              <a:rPr lang="es-ES_tradnl" b="1" dirty="0">
                <a:solidFill>
                  <a:srgbClr val="336565"/>
                </a:solidFill>
                <a:latin typeface="Arial"/>
                <a:cs typeface="Arial"/>
              </a:rPr>
              <a:t>.</a:t>
            </a:r>
          </a:p>
          <a:p>
            <a:pPr marL="355568" marR="739710" indent="-342870">
              <a:spcBef>
                <a:spcPts val="100"/>
              </a:spcBef>
              <a:buFont typeface="Wingdings"/>
              <a:buChar char=""/>
              <a:tabLst>
                <a:tab pos="354934" algn="l"/>
                <a:tab pos="355568" algn="l"/>
              </a:tabLst>
            </a:pPr>
            <a:endParaRPr lang="es-ES_tradnl" b="1" dirty="0">
              <a:solidFill>
                <a:srgbClr val="336565"/>
              </a:solidFill>
              <a:latin typeface="Arial"/>
              <a:cs typeface="Arial"/>
            </a:endParaRPr>
          </a:p>
          <a:p>
            <a:pPr marL="355568" marR="739710" indent="-342870">
              <a:spcBef>
                <a:spcPts val="100"/>
              </a:spcBef>
              <a:buFont typeface="Wingdings"/>
              <a:buChar char=""/>
              <a:tabLst>
                <a:tab pos="354934" algn="l"/>
                <a:tab pos="355568" algn="l"/>
              </a:tabLst>
            </a:pPr>
            <a:r>
              <a:rPr lang="es-ES_tradnl" b="1" dirty="0">
                <a:solidFill>
                  <a:srgbClr val="336565"/>
                </a:solidFill>
                <a:latin typeface="Arial"/>
                <a:cs typeface="Arial"/>
              </a:rPr>
              <a:t>En este momento, en que aún no he completado mi solicitud, es cuando más tiempo he de dedicar a </a:t>
            </a:r>
            <a:r>
              <a:rPr lang="es-ES_tradnl" b="1" dirty="0">
                <a:solidFill>
                  <a:srgbClr val="FF0000"/>
                </a:solidFill>
                <a:latin typeface="Arial"/>
                <a:cs typeface="Arial"/>
              </a:rPr>
              <a:t>reunir la información </a:t>
            </a:r>
            <a:r>
              <a:rPr lang="es-ES_tradnl" b="1" dirty="0">
                <a:solidFill>
                  <a:srgbClr val="336565"/>
                </a:solidFill>
                <a:latin typeface="Arial"/>
                <a:cs typeface="Arial"/>
              </a:rPr>
              <a:t>que me hará tomar la mejor decisión en cuanto a los destinos y al orden y para ello te recomendamos seguir los siete pasos que te describimos a continuación. </a:t>
            </a:r>
          </a:p>
          <a:p>
            <a:pPr marL="355568" marR="739710" indent="-342870">
              <a:spcBef>
                <a:spcPts val="100"/>
              </a:spcBef>
              <a:buFont typeface="Wingdings"/>
              <a:buChar char=""/>
              <a:tabLst>
                <a:tab pos="354934" algn="l"/>
                <a:tab pos="355568" algn="l"/>
              </a:tabLst>
            </a:pPr>
            <a:endParaRPr lang="es-ES_tradnl" b="1" dirty="0">
              <a:solidFill>
                <a:srgbClr val="336565"/>
              </a:solidFill>
              <a:latin typeface="Arial"/>
              <a:cs typeface="Arial"/>
            </a:endParaRPr>
          </a:p>
          <a:p>
            <a:pPr marL="355568" marR="739710" indent="-342870">
              <a:spcBef>
                <a:spcPts val="100"/>
              </a:spcBef>
              <a:buFont typeface="Wingdings"/>
              <a:buChar char=""/>
              <a:tabLst>
                <a:tab pos="354934" algn="l"/>
                <a:tab pos="355568" algn="l"/>
              </a:tabLst>
            </a:pPr>
            <a:r>
              <a:rPr lang="es-ES_tradnl" b="1" dirty="0">
                <a:solidFill>
                  <a:srgbClr val="336565"/>
                </a:solidFill>
                <a:latin typeface="Arial"/>
                <a:cs typeface="Arial"/>
              </a:rPr>
              <a:t>Una última reflexión, cuando, por ejemplo, en febrero viene a nuestra oficina un/a estudiante diciendo algo así: “Me han dado Verona pero no veo que tenga dos asignaturas que quiero llevarme” y preguntamos “¿No has visitado la web de Verona?” y responde que no…ahí es cuando nos preguntamos ¿en qué habremos fallado? porque en ese momento ya es tarde para poder ayudarle 🤷‍♀️🤷‍♂️ </a:t>
            </a:r>
          </a:p>
          <a:p>
            <a:pPr marL="12698" marR="739710">
              <a:spcBef>
                <a:spcPts val="100"/>
              </a:spcBef>
              <a:tabLst>
                <a:tab pos="354934" algn="l"/>
                <a:tab pos="355568" algn="l"/>
              </a:tabLst>
            </a:pPr>
            <a:endParaRPr dirty="0">
              <a:latin typeface="Arial"/>
              <a:cs typeface="Arial"/>
            </a:endParaRPr>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55897" y="1"/>
            <a:ext cx="2030407" cy="1684128"/>
          </a:xfrm>
          <a:prstGeom prst="rect">
            <a:avLst/>
          </a:prstGeom>
        </p:spPr>
      </p:pic>
    </p:spTree>
    <p:extLst>
      <p:ext uri="{BB962C8B-B14F-4D97-AF65-F5344CB8AC3E}">
        <p14:creationId xmlns:p14="http://schemas.microsoft.com/office/powerpoint/2010/main" val="1036220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74701" y="1456690"/>
            <a:ext cx="4007485" cy="382155"/>
          </a:xfrm>
          <a:prstGeom prst="rect">
            <a:avLst/>
          </a:prstGeom>
        </p:spPr>
        <p:txBody>
          <a:bodyPr vert="horz" wrap="square" lIns="0" tIns="12699" rIns="0" bIns="0" rtlCol="0">
            <a:spAutoFit/>
          </a:bodyPr>
          <a:lstStyle/>
          <a:p>
            <a:pPr marL="12699">
              <a:spcBef>
                <a:spcPts val="100"/>
              </a:spcBef>
            </a:pPr>
            <a:r>
              <a:rPr b="0" spc="-5" dirty="0" err="1">
                <a:solidFill>
                  <a:srgbClr val="FF671F"/>
                </a:solidFill>
                <a:latin typeface="Times New Roman" pitchFamily="18" charset="0"/>
                <a:cs typeface="Times New Roman" pitchFamily="18" charset="0"/>
              </a:rPr>
              <a:t>Ejemplo</a:t>
            </a:r>
            <a:r>
              <a:rPr lang="es-ES" b="0" spc="-5" dirty="0">
                <a:solidFill>
                  <a:srgbClr val="FF671F"/>
                </a:solidFill>
                <a:latin typeface="Times New Roman" pitchFamily="18" charset="0"/>
                <a:cs typeface="Times New Roman" pitchFamily="18" charset="0"/>
              </a:rPr>
              <a:t>s</a:t>
            </a:r>
            <a:r>
              <a:rPr b="0" spc="-5" dirty="0">
                <a:solidFill>
                  <a:srgbClr val="FF671F"/>
                </a:solidFill>
                <a:latin typeface="Times New Roman" pitchFamily="18" charset="0"/>
                <a:cs typeface="Times New Roman" pitchFamily="18" charset="0"/>
              </a:rPr>
              <a:t> Acuerdo de</a:t>
            </a:r>
            <a:r>
              <a:rPr b="0" spc="-135" dirty="0">
                <a:solidFill>
                  <a:srgbClr val="FF671F"/>
                </a:solidFill>
                <a:latin typeface="Times New Roman" pitchFamily="18" charset="0"/>
                <a:cs typeface="Times New Roman" pitchFamily="18" charset="0"/>
              </a:rPr>
              <a:t> </a:t>
            </a:r>
            <a:r>
              <a:rPr b="0" spc="-10" dirty="0">
                <a:solidFill>
                  <a:srgbClr val="FF671F"/>
                </a:solidFill>
                <a:latin typeface="Times New Roman" pitchFamily="18" charset="0"/>
                <a:cs typeface="Times New Roman" pitchFamily="18" charset="0"/>
              </a:rPr>
              <a:t>Estudios</a:t>
            </a:r>
          </a:p>
        </p:txBody>
      </p:sp>
      <p:graphicFrame>
        <p:nvGraphicFramePr>
          <p:cNvPr id="5" name="4 Diagrama"/>
          <p:cNvGraphicFramePr/>
          <p:nvPr/>
        </p:nvGraphicFramePr>
        <p:xfrm>
          <a:off x="498893" y="864010"/>
          <a:ext cx="7467600" cy="402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61839" y="1"/>
            <a:ext cx="2030407" cy="1684128"/>
          </a:xfrm>
          <a:prstGeom prst="rect">
            <a:avLst/>
          </a:prstGeom>
        </p:spPr>
      </p:pic>
      <p:pic>
        <p:nvPicPr>
          <p:cNvPr id="2" name="Imagen 1">
            <a:extLst>
              <a:ext uri="{FF2B5EF4-FFF2-40B4-BE49-F238E27FC236}">
                <a16:creationId xmlns:a16="http://schemas.microsoft.com/office/drawing/2014/main" id="{A83770C3-35D0-4FE5-B0D4-1B97F0C8EF8D}"/>
              </a:ext>
            </a:extLst>
          </p:cNvPr>
          <p:cNvPicPr>
            <a:picLocks noChangeAspect="1"/>
          </p:cNvPicPr>
          <p:nvPr/>
        </p:nvPicPr>
        <p:blipFill>
          <a:blip r:embed="rId8"/>
          <a:stretch>
            <a:fillRect/>
          </a:stretch>
        </p:blipFill>
        <p:spPr>
          <a:xfrm>
            <a:off x="622300" y="4807463"/>
            <a:ext cx="8522389" cy="2514600"/>
          </a:xfrm>
          <a:prstGeom prst="rect">
            <a:avLst/>
          </a:prstGeom>
        </p:spPr>
      </p:pic>
      <p:pic>
        <p:nvPicPr>
          <p:cNvPr id="7" name="Imagen 6">
            <a:extLst>
              <a:ext uri="{FF2B5EF4-FFF2-40B4-BE49-F238E27FC236}">
                <a16:creationId xmlns:a16="http://schemas.microsoft.com/office/drawing/2014/main" id="{F81BD532-B036-41C0-8828-72488FCD815B}"/>
              </a:ext>
            </a:extLst>
          </p:cNvPr>
          <p:cNvPicPr/>
          <p:nvPr/>
        </p:nvPicPr>
        <p:blipFill>
          <a:blip r:embed="rId9"/>
          <a:stretch>
            <a:fillRect/>
          </a:stretch>
        </p:blipFill>
        <p:spPr>
          <a:xfrm>
            <a:off x="1231900" y="2003377"/>
            <a:ext cx="5562600" cy="2616248"/>
          </a:xfrm>
          <a:prstGeom prst="rect">
            <a:avLst/>
          </a:prstGeom>
        </p:spPr>
      </p:pic>
    </p:spTree>
    <p:extLst>
      <p:ext uri="{BB962C8B-B14F-4D97-AF65-F5344CB8AC3E}">
        <p14:creationId xmlns:p14="http://schemas.microsoft.com/office/powerpoint/2010/main" val="3086349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09594" y="1419866"/>
            <a:ext cx="8153400" cy="582210"/>
          </a:xfrm>
          <a:prstGeom prst="rect">
            <a:avLst/>
          </a:prstGeom>
        </p:spPr>
        <p:txBody>
          <a:bodyPr vert="horz" wrap="square" lIns="0" tIns="12699" rIns="0" bIns="0" rtlCol="0">
            <a:spAutoFit/>
          </a:bodyPr>
          <a:lstStyle/>
          <a:p>
            <a:pPr marL="870508" algn="l">
              <a:spcBef>
                <a:spcPts val="100"/>
              </a:spcBef>
            </a:pPr>
            <a:r>
              <a:rPr sz="3700" spc="-5" dirty="0">
                <a:solidFill>
                  <a:srgbClr val="FF671F"/>
                </a:solidFill>
                <a:latin typeface="Times New Roman" pitchFamily="18" charset="0"/>
                <a:cs typeface="Times New Roman" pitchFamily="18" charset="0"/>
              </a:rPr>
              <a:t>Contenido Acuerdo de</a:t>
            </a:r>
            <a:r>
              <a:rPr sz="3700" spc="-100" dirty="0">
                <a:solidFill>
                  <a:srgbClr val="FF671F"/>
                </a:solidFill>
                <a:latin typeface="Times New Roman" pitchFamily="18" charset="0"/>
                <a:cs typeface="Times New Roman" pitchFamily="18" charset="0"/>
              </a:rPr>
              <a:t> </a:t>
            </a:r>
            <a:r>
              <a:rPr sz="3700" spc="-5" dirty="0">
                <a:solidFill>
                  <a:srgbClr val="FF671F"/>
                </a:solidFill>
                <a:latin typeface="Times New Roman" pitchFamily="18" charset="0"/>
                <a:cs typeface="Times New Roman" pitchFamily="18" charset="0"/>
              </a:rPr>
              <a:t>Estudios</a:t>
            </a:r>
          </a:p>
        </p:txBody>
      </p:sp>
      <p:sp>
        <p:nvSpPr>
          <p:cNvPr id="4" name="object 4"/>
          <p:cNvSpPr txBox="1"/>
          <p:nvPr/>
        </p:nvSpPr>
        <p:spPr>
          <a:xfrm>
            <a:off x="560391" y="2257425"/>
            <a:ext cx="9633061" cy="5229636"/>
          </a:xfrm>
          <a:prstGeom prst="rect">
            <a:avLst/>
          </a:prstGeom>
        </p:spPr>
        <p:txBody>
          <a:bodyPr vert="horz" wrap="square" lIns="0" tIns="12699" rIns="0" bIns="0" rtlCol="0">
            <a:spAutoFit/>
          </a:bodyPr>
          <a:lstStyle/>
          <a:p>
            <a:pPr marL="1941022">
              <a:spcBef>
                <a:spcPts val="100"/>
              </a:spcBef>
            </a:pPr>
            <a:r>
              <a:rPr sz="2400" b="1" spc="-5" dirty="0">
                <a:solidFill>
                  <a:schemeClr val="tx2"/>
                </a:solidFill>
                <a:latin typeface="Times New Roman" pitchFamily="18" charset="0"/>
                <a:cs typeface="Times New Roman" pitchFamily="18" charset="0"/>
              </a:rPr>
              <a:t>CRITERIOS DE</a:t>
            </a:r>
            <a:r>
              <a:rPr sz="2400" b="1" spc="-25" dirty="0">
                <a:solidFill>
                  <a:schemeClr val="tx2"/>
                </a:solidFill>
                <a:latin typeface="Times New Roman" pitchFamily="18" charset="0"/>
                <a:cs typeface="Times New Roman" pitchFamily="18" charset="0"/>
              </a:rPr>
              <a:t> </a:t>
            </a:r>
            <a:r>
              <a:rPr sz="2400" b="1" spc="-21" dirty="0">
                <a:solidFill>
                  <a:schemeClr val="tx2"/>
                </a:solidFill>
                <a:latin typeface="Times New Roman" pitchFamily="18" charset="0"/>
                <a:cs typeface="Times New Roman" pitchFamily="18" charset="0"/>
              </a:rPr>
              <a:t>EQUIVALENCIA</a:t>
            </a:r>
            <a:endParaRPr sz="3500" dirty="0">
              <a:latin typeface="Times New Roman" pitchFamily="18" charset="0"/>
              <a:cs typeface="Times New Roman" pitchFamily="18" charset="0"/>
            </a:endParaRPr>
          </a:p>
          <a:p>
            <a:pPr marL="469858" marR="5080" indent="-457160">
              <a:buFont typeface="Wingdings"/>
              <a:buChar char=""/>
              <a:tabLst>
                <a:tab pos="539702" algn="l"/>
                <a:tab pos="540336" algn="l"/>
              </a:tabLst>
            </a:pPr>
            <a:r>
              <a:rPr sz="2100" spc="-5" dirty="0">
                <a:solidFill>
                  <a:srgbClr val="000065"/>
                </a:solidFill>
                <a:latin typeface="Times New Roman" pitchFamily="18" charset="0"/>
                <a:cs typeface="Times New Roman" pitchFamily="18" charset="0"/>
              </a:rPr>
              <a:t>S</a:t>
            </a:r>
            <a:r>
              <a:rPr sz="2100" spc="-5" dirty="0">
                <a:latin typeface="Times New Roman" pitchFamily="18" charset="0"/>
                <a:cs typeface="Times New Roman" pitchFamily="18" charset="0"/>
              </a:rPr>
              <a:t>e </a:t>
            </a:r>
            <a:r>
              <a:rPr sz="2100" spc="-10" dirty="0">
                <a:latin typeface="Times New Roman" pitchFamily="18" charset="0"/>
                <a:cs typeface="Times New Roman" pitchFamily="18" charset="0"/>
              </a:rPr>
              <a:t>podrán incluir </a:t>
            </a:r>
            <a:r>
              <a:rPr sz="2100" spc="-5" dirty="0">
                <a:latin typeface="Times New Roman" pitchFamily="18" charset="0"/>
                <a:cs typeface="Times New Roman" pitchFamily="18" charset="0"/>
              </a:rPr>
              <a:t>en el </a:t>
            </a:r>
            <a:r>
              <a:rPr sz="2100" spc="-10" dirty="0">
                <a:latin typeface="Times New Roman" pitchFamily="18" charset="0"/>
                <a:cs typeface="Times New Roman" pitchFamily="18" charset="0"/>
              </a:rPr>
              <a:t>Acuerdo Académico todas </a:t>
            </a:r>
            <a:r>
              <a:rPr sz="2100" spc="-5" dirty="0">
                <a:latin typeface="Times New Roman" pitchFamily="18" charset="0"/>
                <a:cs typeface="Times New Roman" pitchFamily="18" charset="0"/>
              </a:rPr>
              <a:t>las </a:t>
            </a:r>
            <a:r>
              <a:rPr sz="2100" spc="-10" dirty="0">
                <a:latin typeface="Times New Roman" pitchFamily="18" charset="0"/>
                <a:cs typeface="Times New Roman" pitchFamily="18" charset="0"/>
              </a:rPr>
              <a:t>asignaturas de  </a:t>
            </a:r>
            <a:r>
              <a:rPr sz="2100" spc="-5" dirty="0">
                <a:latin typeface="Times New Roman" pitchFamily="18" charset="0"/>
                <a:cs typeface="Times New Roman" pitchFamily="18" charset="0"/>
              </a:rPr>
              <a:t>los estudios de </a:t>
            </a:r>
            <a:r>
              <a:rPr sz="2100" spc="-5" dirty="0" err="1">
                <a:latin typeface="Times New Roman" pitchFamily="18" charset="0"/>
                <a:cs typeface="Times New Roman" pitchFamily="18" charset="0"/>
              </a:rPr>
              <a:t>Grado</a:t>
            </a:r>
            <a:r>
              <a:rPr lang="es-ES" sz="2100" spc="-5" dirty="0">
                <a:latin typeface="Times New Roman" pitchFamily="18" charset="0"/>
                <a:cs typeface="Times New Roman" pitchFamily="18" charset="0"/>
              </a:rPr>
              <a:t> y eso incluye: </a:t>
            </a:r>
          </a:p>
          <a:p>
            <a:pPr marL="1384177" marR="58414" lvl="2" indent="-457160">
              <a:buFont typeface="Wingdings" panose="05000000000000000000" pitchFamily="2" charset="2"/>
              <a:buChar char="Ø"/>
              <a:tabLst>
                <a:tab pos="469224" algn="l"/>
                <a:tab pos="469858" algn="l"/>
              </a:tabLst>
            </a:pPr>
            <a:r>
              <a:rPr lang="es-ES" sz="2100" spc="-10" dirty="0">
                <a:latin typeface="Times New Roman" pitchFamily="18" charset="0"/>
                <a:cs typeface="Times New Roman" pitchFamily="18" charset="0"/>
              </a:rPr>
              <a:t>Las Prácticas del Grado en Sociología </a:t>
            </a:r>
          </a:p>
          <a:p>
            <a:pPr marL="1384177" marR="58414" lvl="2" indent="-457160">
              <a:buFont typeface="Wingdings" panose="05000000000000000000" pitchFamily="2" charset="2"/>
              <a:buChar char="Ø"/>
              <a:tabLst>
                <a:tab pos="469224" algn="l"/>
                <a:tab pos="469858" algn="l"/>
              </a:tabLst>
            </a:pPr>
            <a:r>
              <a:rPr lang="es-ES" sz="2100" spc="-10" dirty="0">
                <a:latin typeface="Times New Roman" pitchFamily="18" charset="0"/>
                <a:cs typeface="Times New Roman" pitchFamily="18" charset="0"/>
              </a:rPr>
              <a:t>Las optativas para optar a una Mención del Grado en CC Políticas y de la Administración y Grado en Sociología. </a:t>
            </a:r>
          </a:p>
          <a:p>
            <a:pPr marL="927018" marR="58414" lvl="2">
              <a:tabLst>
                <a:tab pos="469224" algn="l"/>
                <a:tab pos="469858" algn="l"/>
              </a:tabLst>
            </a:pPr>
            <a:r>
              <a:rPr lang="es-ES" sz="2100" i="1" spc="-10" dirty="0">
                <a:latin typeface="Times New Roman" pitchFamily="18" charset="0"/>
                <a:cs typeface="Times New Roman" pitchFamily="18" charset="0"/>
              </a:rPr>
              <a:t>Consultar ambos procedimientos y los requisitos en la Web o en la Oficina de Internacionalización:</a:t>
            </a:r>
          </a:p>
          <a:p>
            <a:pPr marL="1384177" marR="58414" lvl="3">
              <a:tabLst>
                <a:tab pos="469224" algn="l"/>
                <a:tab pos="469858" algn="l"/>
              </a:tabLst>
            </a:pPr>
            <a:r>
              <a:rPr lang="es-ES" sz="2100" i="1" spc="-10" dirty="0">
                <a:latin typeface="Times New Roman" pitchFamily="18" charset="0"/>
                <a:cs typeface="Times New Roman" pitchFamily="18" charset="0"/>
                <a:hlinkClick r:id="rId2"/>
              </a:rPr>
              <a:t>https://polisocio.ugr.es/movilidad-internacional.php</a:t>
            </a:r>
            <a:r>
              <a:rPr lang="es-ES" sz="2100" i="1" spc="-10" dirty="0">
                <a:latin typeface="Times New Roman" pitchFamily="18" charset="0"/>
                <a:cs typeface="Times New Roman" pitchFamily="18" charset="0"/>
              </a:rPr>
              <a:t>  </a:t>
            </a:r>
          </a:p>
          <a:p>
            <a:pPr marL="927018" marR="58414" lvl="2">
              <a:tabLst>
                <a:tab pos="469224" algn="l"/>
                <a:tab pos="469858" algn="l"/>
              </a:tabLst>
            </a:pPr>
            <a:endParaRPr lang="es-ES" sz="2100" spc="-10" dirty="0">
              <a:latin typeface="Times New Roman" pitchFamily="18" charset="0"/>
              <a:cs typeface="Times New Roman" pitchFamily="18" charset="0"/>
            </a:endParaRPr>
          </a:p>
          <a:p>
            <a:pPr marL="469858" marR="58414" indent="-457160">
              <a:buFont typeface="Wingdings"/>
              <a:buChar char=""/>
              <a:tabLst>
                <a:tab pos="469224" algn="l"/>
                <a:tab pos="469858" algn="l"/>
              </a:tabLst>
            </a:pPr>
            <a:r>
              <a:rPr sz="2100" spc="-5" dirty="0" err="1">
                <a:latin typeface="Times New Roman" pitchFamily="18" charset="0"/>
                <a:cs typeface="Times New Roman" pitchFamily="18" charset="0"/>
              </a:rPr>
              <a:t>En</a:t>
            </a:r>
            <a:r>
              <a:rPr sz="2100" spc="-5" dirty="0">
                <a:latin typeface="Times New Roman" pitchFamily="18" charset="0"/>
                <a:cs typeface="Times New Roman" pitchFamily="18" charset="0"/>
              </a:rPr>
              <a:t> el Doble Grado en Derecho y Ciencias Políticas y de la  </a:t>
            </a:r>
            <a:r>
              <a:rPr sz="2100" spc="-10" dirty="0">
                <a:latin typeface="Times New Roman" pitchFamily="18" charset="0"/>
                <a:cs typeface="Times New Roman" pitchFamily="18" charset="0"/>
              </a:rPr>
              <a:t>Administración </a:t>
            </a:r>
            <a:r>
              <a:rPr sz="2100" u="heavy" spc="-5" dirty="0">
                <a:latin typeface="Times New Roman" pitchFamily="18" charset="0"/>
                <a:cs typeface="Times New Roman" pitchFamily="18" charset="0"/>
              </a:rPr>
              <a:t>no </a:t>
            </a:r>
            <a:r>
              <a:rPr sz="2100" u="heavy" spc="-10" dirty="0">
                <a:latin typeface="Times New Roman" pitchFamily="18" charset="0"/>
                <a:cs typeface="Times New Roman" pitchFamily="18" charset="0"/>
              </a:rPr>
              <a:t>podrán</a:t>
            </a:r>
            <a:r>
              <a:rPr sz="2100" spc="-10" dirty="0">
                <a:latin typeface="Times New Roman" pitchFamily="18" charset="0"/>
                <a:cs typeface="Times New Roman" pitchFamily="18" charset="0"/>
              </a:rPr>
              <a:t> </a:t>
            </a:r>
            <a:r>
              <a:rPr sz="2100" spc="-5" dirty="0">
                <a:latin typeface="Times New Roman" pitchFamily="18" charset="0"/>
                <a:cs typeface="Times New Roman" pitchFamily="18" charset="0"/>
              </a:rPr>
              <a:t>ser </a:t>
            </a:r>
            <a:r>
              <a:rPr sz="2100" spc="-10" dirty="0">
                <a:latin typeface="Times New Roman" pitchFamily="18" charset="0"/>
                <a:cs typeface="Times New Roman" pitchFamily="18" charset="0"/>
              </a:rPr>
              <a:t>incluidas </a:t>
            </a:r>
            <a:r>
              <a:rPr sz="2100" spc="-5" dirty="0">
                <a:latin typeface="Times New Roman" pitchFamily="18" charset="0"/>
                <a:cs typeface="Times New Roman" pitchFamily="18" charset="0"/>
              </a:rPr>
              <a:t>en el </a:t>
            </a:r>
            <a:r>
              <a:rPr sz="2100" spc="-10" dirty="0">
                <a:latin typeface="Times New Roman" pitchFamily="18" charset="0"/>
                <a:cs typeface="Times New Roman" pitchFamily="18" charset="0"/>
              </a:rPr>
              <a:t>Acuerdo aquellas  </a:t>
            </a:r>
            <a:r>
              <a:rPr sz="2100" spc="-5" dirty="0">
                <a:latin typeface="Times New Roman" pitchFamily="18" charset="0"/>
                <a:cs typeface="Times New Roman" pitchFamily="18" charset="0"/>
              </a:rPr>
              <a:t>asignaturas específicas de los estudios en Ciencias Políticas que se  </a:t>
            </a:r>
            <a:r>
              <a:rPr sz="2100" spc="-10" dirty="0">
                <a:latin typeface="Times New Roman" pitchFamily="18" charset="0"/>
                <a:cs typeface="Times New Roman" pitchFamily="18" charset="0"/>
              </a:rPr>
              <a:t>convalidan </a:t>
            </a:r>
            <a:r>
              <a:rPr sz="2100" u="heavy" spc="-10" dirty="0">
                <a:latin typeface="Times New Roman" pitchFamily="18" charset="0"/>
                <a:cs typeface="Times New Roman" pitchFamily="18" charset="0"/>
              </a:rPr>
              <a:t>automáticamente</a:t>
            </a:r>
            <a:r>
              <a:rPr sz="2100" spc="-10" dirty="0">
                <a:latin typeface="Times New Roman" pitchFamily="18" charset="0"/>
                <a:cs typeface="Times New Roman" pitchFamily="18" charset="0"/>
              </a:rPr>
              <a:t> </a:t>
            </a:r>
            <a:r>
              <a:rPr sz="2100" spc="-5" dirty="0">
                <a:latin typeface="Times New Roman" pitchFamily="18" charset="0"/>
                <a:cs typeface="Times New Roman" pitchFamily="18" charset="0"/>
              </a:rPr>
              <a:t>con la superación de asignaturas de  </a:t>
            </a:r>
            <a:r>
              <a:rPr sz="2100" spc="-10" dirty="0">
                <a:latin typeface="Times New Roman" pitchFamily="18" charset="0"/>
                <a:cs typeface="Times New Roman" pitchFamily="18" charset="0"/>
              </a:rPr>
              <a:t>Derecho</a:t>
            </a:r>
            <a:r>
              <a:rPr sz="2100" dirty="0">
                <a:latin typeface="Times New Roman" pitchFamily="18" charset="0"/>
                <a:cs typeface="Times New Roman" pitchFamily="18" charset="0"/>
              </a:rPr>
              <a:t> </a:t>
            </a:r>
            <a:r>
              <a:rPr sz="2100" spc="-10" dirty="0">
                <a:latin typeface="Times New Roman" pitchFamily="18" charset="0"/>
                <a:cs typeface="Times New Roman" pitchFamily="18" charset="0"/>
              </a:rPr>
              <a:t>(</a:t>
            </a:r>
            <a:r>
              <a:rPr sz="2100" spc="-10" dirty="0" err="1">
                <a:latin typeface="Times New Roman" pitchFamily="18" charset="0"/>
                <a:cs typeface="Times New Roman" pitchFamily="18" charset="0"/>
              </a:rPr>
              <a:t>obvio</a:t>
            </a:r>
            <a:r>
              <a:rPr sz="2100" spc="-10" dirty="0">
                <a:latin typeface="Times New Roman" pitchFamily="18" charset="0"/>
                <a:cs typeface="Times New Roman" pitchFamily="18" charset="0"/>
              </a:rPr>
              <a:t>).</a:t>
            </a:r>
            <a:endParaRPr lang="es-ES" sz="2100" spc="-10" dirty="0">
              <a:latin typeface="Times New Roman" pitchFamily="18" charset="0"/>
              <a:cs typeface="Times New Roman" pitchFamily="18" charset="0"/>
            </a:endParaRPr>
          </a:p>
          <a:p>
            <a:pPr marL="469858" marR="58414" indent="-457160">
              <a:buFont typeface="Wingdings"/>
              <a:buChar char=""/>
              <a:tabLst>
                <a:tab pos="469224" algn="l"/>
                <a:tab pos="469858" algn="l"/>
              </a:tabLst>
            </a:pPr>
            <a:endParaRPr lang="es-ES" sz="2100" spc="-10" dirty="0">
              <a:latin typeface="Times New Roman" pitchFamily="18" charset="0"/>
              <a:cs typeface="Times New Roman" pitchFamily="18" charset="0"/>
            </a:endParaRPr>
          </a:p>
          <a:p>
            <a:pPr marL="469858" marR="58414" indent="-457160">
              <a:buFont typeface="Wingdings"/>
              <a:buChar char=""/>
              <a:tabLst>
                <a:tab pos="469224" algn="l"/>
                <a:tab pos="469858" algn="l"/>
              </a:tabLst>
            </a:pPr>
            <a:r>
              <a:rPr lang="es-ES" sz="2100" spc="-10" dirty="0">
                <a:latin typeface="Times New Roman" pitchFamily="18" charset="0"/>
                <a:cs typeface="Times New Roman" pitchFamily="18" charset="0"/>
              </a:rPr>
              <a:t>El TFG, en principio, no se incluye pero se estudiarán casos concretos.</a:t>
            </a:r>
            <a:endParaRPr sz="2100" dirty="0">
              <a:latin typeface="Times New Roman" pitchFamily="18" charset="0"/>
              <a:cs typeface="Times New Roman" pitchFamily="18" charset="0"/>
            </a:endParaRPr>
          </a:p>
        </p:txBody>
      </p:sp>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2994" y="26843"/>
            <a:ext cx="2030407" cy="1684128"/>
          </a:xfrm>
          <a:prstGeom prst="rect">
            <a:avLst/>
          </a:prstGeom>
        </p:spPr>
      </p:pic>
      <p:graphicFrame>
        <p:nvGraphicFramePr>
          <p:cNvPr id="9" name="8 Diagrama"/>
          <p:cNvGraphicFramePr/>
          <p:nvPr>
            <p:extLst>
              <p:ext uri="{D42A27DB-BD31-4B8C-83A1-F6EECF244321}">
                <p14:modId xmlns:p14="http://schemas.microsoft.com/office/powerpoint/2010/main" val="4066254655"/>
              </p:ext>
            </p:extLst>
          </p:nvPr>
        </p:nvGraphicFramePr>
        <p:xfrm>
          <a:off x="498893" y="864010"/>
          <a:ext cx="7467600" cy="4028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927101" y="2257426"/>
            <a:ext cx="9144000" cy="4011354"/>
          </a:xfrm>
          <a:prstGeom prst="rect">
            <a:avLst/>
          </a:prstGeom>
        </p:spPr>
        <p:txBody>
          <a:bodyPr vert="horz" wrap="square" lIns="0" tIns="12699" rIns="0" bIns="0" rtlCol="0">
            <a:spAutoFit/>
          </a:bodyPr>
          <a:lstStyle/>
          <a:p>
            <a:pPr marL="1288301" marR="1266078" algn="ctr">
              <a:spcBef>
                <a:spcPts val="100"/>
              </a:spcBef>
            </a:pPr>
            <a:r>
              <a:rPr sz="2100" b="1" spc="-10" dirty="0">
                <a:solidFill>
                  <a:schemeClr val="tx2"/>
                </a:solidFill>
                <a:latin typeface="Times New Roman" pitchFamily="18" charset="0"/>
                <a:cs typeface="Times New Roman" pitchFamily="18" charset="0"/>
              </a:rPr>
              <a:t>CRÉDITOS </a:t>
            </a:r>
            <a:r>
              <a:rPr sz="2100" b="1" dirty="0">
                <a:solidFill>
                  <a:schemeClr val="tx2"/>
                </a:solidFill>
                <a:latin typeface="Times New Roman" pitchFamily="18" charset="0"/>
                <a:cs typeface="Times New Roman" pitchFamily="18" charset="0"/>
              </a:rPr>
              <a:t>MÁXIMOS </a:t>
            </a:r>
            <a:r>
              <a:rPr sz="2100" b="1" spc="-5" dirty="0">
                <a:solidFill>
                  <a:schemeClr val="tx2"/>
                </a:solidFill>
                <a:latin typeface="Times New Roman" pitchFamily="18" charset="0"/>
                <a:cs typeface="Times New Roman" pitchFamily="18" charset="0"/>
              </a:rPr>
              <a:t>A </a:t>
            </a:r>
            <a:r>
              <a:rPr sz="2100" b="1" dirty="0">
                <a:solidFill>
                  <a:schemeClr val="tx2"/>
                </a:solidFill>
                <a:latin typeface="Times New Roman" pitchFamily="18" charset="0"/>
                <a:cs typeface="Times New Roman" pitchFamily="18" charset="0"/>
              </a:rPr>
              <a:t>INCLUIR </a:t>
            </a:r>
            <a:r>
              <a:rPr sz="2100" b="1" spc="-5" dirty="0">
                <a:solidFill>
                  <a:schemeClr val="tx2"/>
                </a:solidFill>
                <a:latin typeface="Times New Roman" pitchFamily="18" charset="0"/>
                <a:cs typeface="Times New Roman" pitchFamily="18" charset="0"/>
              </a:rPr>
              <a:t>EN</a:t>
            </a:r>
            <a:r>
              <a:rPr sz="2100" b="1" spc="-250" dirty="0">
                <a:solidFill>
                  <a:schemeClr val="tx2"/>
                </a:solidFill>
                <a:latin typeface="Times New Roman" pitchFamily="18" charset="0"/>
                <a:cs typeface="Times New Roman" pitchFamily="18" charset="0"/>
              </a:rPr>
              <a:t> </a:t>
            </a:r>
            <a:r>
              <a:rPr sz="2100" b="1" dirty="0">
                <a:solidFill>
                  <a:schemeClr val="tx2"/>
                </a:solidFill>
                <a:latin typeface="Times New Roman" pitchFamily="18" charset="0"/>
                <a:cs typeface="Times New Roman" pitchFamily="18" charset="0"/>
              </a:rPr>
              <a:t>EL  </a:t>
            </a:r>
            <a:r>
              <a:rPr sz="2100" b="1" spc="-5" dirty="0">
                <a:solidFill>
                  <a:schemeClr val="tx2"/>
                </a:solidFill>
                <a:latin typeface="Times New Roman" pitchFamily="18" charset="0"/>
                <a:cs typeface="Times New Roman" pitchFamily="18" charset="0"/>
              </a:rPr>
              <a:t>ACUERDO DE </a:t>
            </a:r>
            <a:r>
              <a:rPr sz="2100" b="1" dirty="0">
                <a:solidFill>
                  <a:schemeClr val="tx2"/>
                </a:solidFill>
                <a:latin typeface="Times New Roman" pitchFamily="18" charset="0"/>
                <a:cs typeface="Times New Roman" pitchFamily="18" charset="0"/>
              </a:rPr>
              <a:t>ESTUDIOS:</a:t>
            </a:r>
            <a:endParaRPr sz="2100" dirty="0">
              <a:solidFill>
                <a:schemeClr val="tx2"/>
              </a:solidFill>
              <a:latin typeface="Times New Roman" pitchFamily="18" charset="0"/>
              <a:cs typeface="Times New Roman" pitchFamily="18" charset="0"/>
            </a:endParaRPr>
          </a:p>
          <a:p>
            <a:pPr>
              <a:spcBef>
                <a:spcPts val="50"/>
              </a:spcBef>
            </a:pPr>
            <a:endParaRPr sz="2400" dirty="0">
              <a:latin typeface="Times New Roman" pitchFamily="18" charset="0"/>
              <a:cs typeface="Times New Roman" pitchFamily="18" charset="0"/>
            </a:endParaRPr>
          </a:p>
          <a:p>
            <a:pPr marL="700343" indent="-688279"/>
            <a:r>
              <a:rPr lang="es-ES" sz="2900" b="1" dirty="0">
                <a:solidFill>
                  <a:srgbClr val="000065"/>
                </a:solidFill>
                <a:latin typeface="Times New Roman" pitchFamily="18" charset="0"/>
                <a:cs typeface="Times New Roman" pitchFamily="18" charset="0"/>
              </a:rPr>
              <a:t>Grado: </a:t>
            </a:r>
            <a:r>
              <a:rPr sz="2900" b="1" dirty="0">
                <a:solidFill>
                  <a:srgbClr val="FF0000"/>
                </a:solidFill>
                <a:latin typeface="Times New Roman" pitchFamily="18" charset="0"/>
                <a:cs typeface="Times New Roman" pitchFamily="18" charset="0"/>
              </a:rPr>
              <a:t>60</a:t>
            </a:r>
            <a:r>
              <a:rPr sz="2900" b="1" dirty="0">
                <a:solidFill>
                  <a:srgbClr val="000065"/>
                </a:solidFill>
                <a:latin typeface="Times New Roman" pitchFamily="18" charset="0"/>
                <a:cs typeface="Times New Roman" pitchFamily="18" charset="0"/>
              </a:rPr>
              <a:t> créditos curso completo (30 un </a:t>
            </a:r>
            <a:r>
              <a:rPr sz="2900" b="1" dirty="0" err="1">
                <a:solidFill>
                  <a:srgbClr val="000065"/>
                </a:solidFill>
                <a:latin typeface="Times New Roman" pitchFamily="18" charset="0"/>
                <a:cs typeface="Times New Roman" pitchFamily="18" charset="0"/>
              </a:rPr>
              <a:t>cuatrimestre</a:t>
            </a:r>
            <a:r>
              <a:rPr sz="2900" b="1" spc="-60" dirty="0">
                <a:solidFill>
                  <a:srgbClr val="000065"/>
                </a:solidFill>
                <a:latin typeface="Times New Roman" pitchFamily="18" charset="0"/>
                <a:cs typeface="Times New Roman" pitchFamily="18" charset="0"/>
              </a:rPr>
              <a:t> </a:t>
            </a:r>
            <a:r>
              <a:rPr sz="2900" b="1" dirty="0">
                <a:solidFill>
                  <a:srgbClr val="000065"/>
                </a:solidFill>
                <a:latin typeface="Times New Roman" pitchFamily="18" charset="0"/>
                <a:cs typeface="Times New Roman" pitchFamily="18" charset="0"/>
              </a:rPr>
              <a:t>)</a:t>
            </a:r>
            <a:r>
              <a:rPr lang="es-ES" sz="2900" b="1" dirty="0">
                <a:solidFill>
                  <a:srgbClr val="000065"/>
                </a:solidFill>
                <a:latin typeface="Times New Roman" pitchFamily="18" charset="0"/>
                <a:cs typeface="Times New Roman" pitchFamily="18" charset="0"/>
              </a:rPr>
              <a:t>.</a:t>
            </a:r>
          </a:p>
          <a:p>
            <a:pPr marL="700343" indent="-688279"/>
            <a:endParaRPr lang="es-ES" sz="2900" b="1" dirty="0">
              <a:solidFill>
                <a:srgbClr val="000065"/>
              </a:solidFill>
              <a:latin typeface="Times New Roman" pitchFamily="18" charset="0"/>
              <a:cs typeface="Times New Roman" pitchFamily="18" charset="0"/>
            </a:endParaRPr>
          </a:p>
          <a:p>
            <a:pPr marL="700343" indent="-688279"/>
            <a:r>
              <a:rPr lang="es-ES" sz="2900" b="1" dirty="0">
                <a:solidFill>
                  <a:srgbClr val="000065"/>
                </a:solidFill>
                <a:latin typeface="Times New Roman" pitchFamily="18" charset="0"/>
                <a:cs typeface="Times New Roman" pitchFamily="18" charset="0"/>
              </a:rPr>
              <a:t>Doble</a:t>
            </a:r>
            <a:r>
              <a:rPr lang="es-ES" sz="2900" b="1" spc="-65" dirty="0">
                <a:solidFill>
                  <a:srgbClr val="000065"/>
                </a:solidFill>
                <a:latin typeface="Times New Roman" pitchFamily="18" charset="0"/>
                <a:cs typeface="Times New Roman" pitchFamily="18" charset="0"/>
              </a:rPr>
              <a:t> </a:t>
            </a:r>
            <a:r>
              <a:rPr lang="es-ES" sz="2900" b="1" dirty="0">
                <a:solidFill>
                  <a:srgbClr val="000065"/>
                </a:solidFill>
                <a:latin typeface="Times New Roman" pitchFamily="18" charset="0"/>
                <a:cs typeface="Times New Roman" pitchFamily="18" charset="0"/>
              </a:rPr>
              <a:t>Grado en CC. Políticas-Derecho:</a:t>
            </a:r>
            <a:r>
              <a:rPr lang="es-ES" sz="2900" b="1" dirty="0">
                <a:solidFill>
                  <a:srgbClr val="FF0000"/>
                </a:solidFill>
                <a:latin typeface="Times New Roman" pitchFamily="18" charset="0"/>
                <a:cs typeface="Times New Roman" pitchFamily="18" charset="0"/>
              </a:rPr>
              <a:t>78</a:t>
            </a:r>
            <a:r>
              <a:rPr lang="es-ES" sz="2900" b="1" dirty="0">
                <a:solidFill>
                  <a:srgbClr val="000065"/>
                </a:solidFill>
                <a:latin typeface="Times New Roman" pitchFamily="18" charset="0"/>
                <a:cs typeface="Times New Roman" pitchFamily="18" charset="0"/>
              </a:rPr>
              <a:t> créditos curso completo en el caso del (39 un</a:t>
            </a:r>
            <a:r>
              <a:rPr lang="es-ES" sz="2900" b="1" spc="-44" dirty="0">
                <a:solidFill>
                  <a:srgbClr val="000065"/>
                </a:solidFill>
                <a:latin typeface="Times New Roman" pitchFamily="18" charset="0"/>
                <a:cs typeface="Times New Roman" pitchFamily="18" charset="0"/>
              </a:rPr>
              <a:t> </a:t>
            </a:r>
            <a:r>
              <a:rPr lang="es-ES" sz="2900" b="1" dirty="0">
                <a:solidFill>
                  <a:srgbClr val="000065"/>
                </a:solidFill>
                <a:latin typeface="Times New Roman" pitchFamily="18" charset="0"/>
                <a:cs typeface="Times New Roman" pitchFamily="18" charset="0"/>
              </a:rPr>
              <a:t>cuatrimestre).</a:t>
            </a:r>
            <a:endParaRPr lang="es-ES" sz="2900" dirty="0">
              <a:latin typeface="Times New Roman" pitchFamily="18" charset="0"/>
              <a:cs typeface="Times New Roman" pitchFamily="18" charset="0"/>
            </a:endParaRPr>
          </a:p>
          <a:p>
            <a:pPr marL="700343" indent="-688279"/>
            <a:r>
              <a:rPr lang="es-ES" sz="2900" b="1" dirty="0">
                <a:solidFill>
                  <a:srgbClr val="000065"/>
                </a:solidFill>
                <a:latin typeface="Times New Roman" pitchFamily="18" charset="0"/>
                <a:cs typeface="Times New Roman" pitchFamily="18" charset="0"/>
              </a:rPr>
              <a:t> </a:t>
            </a:r>
            <a:endParaRPr sz="3100" dirty="0">
              <a:latin typeface="Times New Roman" pitchFamily="18" charset="0"/>
              <a:cs typeface="Times New Roman" pitchFamily="18" charset="0"/>
            </a:endParaRPr>
          </a:p>
          <a:p>
            <a:pPr marL="12699" marR="100321"/>
            <a:r>
              <a:rPr sz="2400" i="1" spc="-5" dirty="0">
                <a:solidFill>
                  <a:srgbClr val="A50021"/>
                </a:solidFill>
                <a:latin typeface="Times New Roman" pitchFamily="18" charset="0"/>
                <a:cs typeface="Times New Roman" pitchFamily="18" charset="0"/>
              </a:rPr>
              <a:t>En el caso de que sobren créditos por asignatura </a:t>
            </a:r>
            <a:r>
              <a:rPr sz="2400" i="1" spc="-10" dirty="0">
                <a:solidFill>
                  <a:srgbClr val="A50021"/>
                </a:solidFill>
                <a:latin typeface="Times New Roman" pitchFamily="18" charset="0"/>
                <a:cs typeface="Times New Roman" pitchFamily="18" charset="0"/>
              </a:rPr>
              <a:t>obligatoria  </a:t>
            </a:r>
            <a:r>
              <a:rPr sz="2400" i="1" spc="-5" dirty="0">
                <a:solidFill>
                  <a:srgbClr val="A50021"/>
                </a:solidFill>
                <a:latin typeface="Times New Roman" pitchFamily="18" charset="0"/>
                <a:cs typeface="Times New Roman" pitchFamily="18" charset="0"/>
              </a:rPr>
              <a:t>o </a:t>
            </a:r>
            <a:r>
              <a:rPr sz="2400" i="1" spc="-5" dirty="0" err="1">
                <a:solidFill>
                  <a:srgbClr val="A50021"/>
                </a:solidFill>
                <a:latin typeface="Times New Roman" pitchFamily="18" charset="0"/>
                <a:cs typeface="Times New Roman" pitchFamily="18" charset="0"/>
              </a:rPr>
              <a:t>básica</a:t>
            </a:r>
            <a:r>
              <a:rPr sz="2400" i="1" spc="-5" dirty="0">
                <a:solidFill>
                  <a:srgbClr val="A50021"/>
                </a:solidFill>
                <a:latin typeface="Times New Roman" pitchFamily="18" charset="0"/>
                <a:cs typeface="Times New Roman" pitchFamily="18" charset="0"/>
              </a:rPr>
              <a:t> se podrán acumular a los créditos de</a:t>
            </a:r>
            <a:r>
              <a:rPr sz="2400" i="1" spc="90" dirty="0">
                <a:solidFill>
                  <a:srgbClr val="A50021"/>
                </a:solidFill>
                <a:latin typeface="Times New Roman" pitchFamily="18" charset="0"/>
                <a:cs typeface="Times New Roman" pitchFamily="18" charset="0"/>
              </a:rPr>
              <a:t> </a:t>
            </a:r>
            <a:r>
              <a:rPr sz="2400" i="1" spc="-10" dirty="0">
                <a:solidFill>
                  <a:srgbClr val="A50021"/>
                </a:solidFill>
                <a:latin typeface="Times New Roman" pitchFamily="18" charset="0"/>
                <a:cs typeface="Times New Roman" pitchFamily="18" charset="0"/>
              </a:rPr>
              <a:t>optatividad.</a:t>
            </a:r>
            <a:endParaRPr sz="2400" dirty="0">
              <a:latin typeface="Times New Roman" pitchFamily="18" charset="0"/>
              <a:cs typeface="Times New Roman" pitchFamily="18" charset="0"/>
            </a:endParaRPr>
          </a:p>
        </p:txBody>
      </p:sp>
      <p:sp>
        <p:nvSpPr>
          <p:cNvPr id="6" name="object 3"/>
          <p:cNvSpPr txBox="1">
            <a:spLocks noGrp="1"/>
          </p:cNvSpPr>
          <p:nvPr>
            <p:ph type="title"/>
          </p:nvPr>
        </p:nvSpPr>
        <p:spPr>
          <a:xfrm>
            <a:off x="1231900" y="1400717"/>
            <a:ext cx="7606798" cy="582210"/>
          </a:xfrm>
          <a:prstGeom prst="rect">
            <a:avLst/>
          </a:prstGeom>
        </p:spPr>
        <p:txBody>
          <a:bodyPr vert="horz" wrap="square" lIns="0" tIns="12699" rIns="0" bIns="0" rtlCol="0">
            <a:spAutoFit/>
          </a:bodyPr>
          <a:lstStyle/>
          <a:p>
            <a:pPr marL="870508">
              <a:spcBef>
                <a:spcPts val="100"/>
              </a:spcBef>
            </a:pPr>
            <a:r>
              <a:rPr sz="3700" spc="-5" dirty="0">
                <a:solidFill>
                  <a:srgbClr val="FF671F"/>
                </a:solidFill>
                <a:latin typeface="Times New Roman" pitchFamily="18" charset="0"/>
                <a:cs typeface="Times New Roman" pitchFamily="18" charset="0"/>
              </a:rPr>
              <a:t>Contenido Acuerdo de</a:t>
            </a:r>
            <a:r>
              <a:rPr sz="3700" spc="-100" dirty="0">
                <a:solidFill>
                  <a:srgbClr val="FF671F"/>
                </a:solidFill>
                <a:latin typeface="Times New Roman" pitchFamily="18" charset="0"/>
                <a:cs typeface="Times New Roman" pitchFamily="18" charset="0"/>
              </a:rPr>
              <a:t> </a:t>
            </a:r>
            <a:r>
              <a:rPr sz="3700" spc="-5" dirty="0">
                <a:solidFill>
                  <a:srgbClr val="FF671F"/>
                </a:solidFill>
                <a:latin typeface="Times New Roman" pitchFamily="18" charset="0"/>
                <a:cs typeface="Times New Roman" pitchFamily="18" charset="0"/>
              </a:rPr>
              <a:t>Estudios</a:t>
            </a:r>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6043" y="1"/>
            <a:ext cx="2030407" cy="1684128"/>
          </a:xfrm>
          <a:prstGeom prst="rect">
            <a:avLst/>
          </a:prstGeom>
        </p:spPr>
      </p:pic>
      <p:graphicFrame>
        <p:nvGraphicFramePr>
          <p:cNvPr id="5" name="4 Diagrama"/>
          <p:cNvGraphicFramePr/>
          <p:nvPr>
            <p:extLst>
              <p:ext uri="{D42A27DB-BD31-4B8C-83A1-F6EECF244321}">
                <p14:modId xmlns:p14="http://schemas.microsoft.com/office/powerpoint/2010/main" val="1339483033"/>
              </p:ext>
            </p:extLst>
          </p:nvPr>
        </p:nvGraphicFramePr>
        <p:xfrm>
          <a:off x="498893" y="864010"/>
          <a:ext cx="7467600" cy="402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698500" y="2147571"/>
            <a:ext cx="9601200" cy="4544833"/>
          </a:xfrm>
          <a:prstGeom prst="rect">
            <a:avLst/>
          </a:prstGeom>
        </p:spPr>
        <p:txBody>
          <a:bodyPr vert="horz" wrap="square" lIns="0" tIns="12699" rIns="0" bIns="0" rtlCol="0">
            <a:spAutoFit/>
          </a:bodyPr>
          <a:lstStyle/>
          <a:p>
            <a:pPr marL="3231228" marR="116195" indent="-3016617">
              <a:spcBef>
                <a:spcPts val="100"/>
              </a:spcBef>
            </a:pPr>
            <a:r>
              <a:rPr sz="2400" b="1" spc="-10" dirty="0">
                <a:solidFill>
                  <a:schemeClr val="tx2"/>
                </a:solidFill>
                <a:latin typeface="Times New Roman" pitchFamily="18" charset="0"/>
                <a:cs typeface="Times New Roman" pitchFamily="18" charset="0"/>
              </a:rPr>
              <a:t>CRÉDITOS </a:t>
            </a:r>
            <a:r>
              <a:rPr sz="2400" b="1" u="heavy" dirty="0">
                <a:solidFill>
                  <a:schemeClr val="tx2"/>
                </a:solidFill>
                <a:latin typeface="Times New Roman" pitchFamily="18" charset="0"/>
                <a:cs typeface="Times New Roman" pitchFamily="18" charset="0"/>
              </a:rPr>
              <a:t>MÍNIMOS</a:t>
            </a:r>
            <a:r>
              <a:rPr sz="2400" b="1" dirty="0">
                <a:solidFill>
                  <a:schemeClr val="tx2"/>
                </a:solidFill>
                <a:latin typeface="Times New Roman" pitchFamily="18" charset="0"/>
                <a:cs typeface="Times New Roman" pitchFamily="18" charset="0"/>
              </a:rPr>
              <a:t> </a:t>
            </a:r>
            <a:r>
              <a:rPr sz="2400" b="1" spc="-5" dirty="0">
                <a:solidFill>
                  <a:schemeClr val="tx2"/>
                </a:solidFill>
                <a:latin typeface="Times New Roman" pitchFamily="18" charset="0"/>
                <a:cs typeface="Times New Roman" pitchFamily="18" charset="0"/>
              </a:rPr>
              <a:t>A </a:t>
            </a:r>
            <a:r>
              <a:rPr sz="2400" b="1" dirty="0">
                <a:solidFill>
                  <a:schemeClr val="tx2"/>
                </a:solidFill>
                <a:latin typeface="Times New Roman" pitchFamily="18" charset="0"/>
                <a:cs typeface="Times New Roman" pitchFamily="18" charset="0"/>
              </a:rPr>
              <a:t>INCLUIR </a:t>
            </a:r>
            <a:r>
              <a:rPr sz="2400" b="1" spc="-5" dirty="0">
                <a:solidFill>
                  <a:schemeClr val="tx2"/>
                </a:solidFill>
                <a:latin typeface="Times New Roman" pitchFamily="18" charset="0"/>
                <a:cs typeface="Times New Roman" pitchFamily="18" charset="0"/>
              </a:rPr>
              <a:t>EN </a:t>
            </a:r>
            <a:r>
              <a:rPr sz="2400" b="1" dirty="0">
                <a:solidFill>
                  <a:schemeClr val="tx2"/>
                </a:solidFill>
                <a:latin typeface="Times New Roman" pitchFamily="18" charset="0"/>
                <a:cs typeface="Times New Roman" pitchFamily="18" charset="0"/>
              </a:rPr>
              <a:t>EL </a:t>
            </a:r>
            <a:r>
              <a:rPr sz="2400" b="1" spc="-5" dirty="0">
                <a:solidFill>
                  <a:schemeClr val="tx2"/>
                </a:solidFill>
                <a:latin typeface="Times New Roman" pitchFamily="18" charset="0"/>
                <a:cs typeface="Times New Roman" pitchFamily="18" charset="0"/>
              </a:rPr>
              <a:t>ACUERDO</a:t>
            </a:r>
            <a:r>
              <a:rPr sz="2400" b="1" spc="-330" dirty="0">
                <a:solidFill>
                  <a:schemeClr val="tx2"/>
                </a:solidFill>
                <a:latin typeface="Times New Roman" pitchFamily="18" charset="0"/>
                <a:cs typeface="Times New Roman" pitchFamily="18" charset="0"/>
              </a:rPr>
              <a:t> </a:t>
            </a:r>
            <a:r>
              <a:rPr sz="2400" b="1" spc="-5" dirty="0">
                <a:solidFill>
                  <a:schemeClr val="tx2"/>
                </a:solidFill>
                <a:latin typeface="Times New Roman" pitchFamily="18" charset="0"/>
                <a:cs typeface="Times New Roman" pitchFamily="18" charset="0"/>
              </a:rPr>
              <a:t>DE  </a:t>
            </a:r>
            <a:r>
              <a:rPr sz="2400" b="1" dirty="0">
                <a:solidFill>
                  <a:schemeClr val="tx2"/>
                </a:solidFill>
                <a:latin typeface="Times New Roman" pitchFamily="18" charset="0"/>
                <a:cs typeface="Times New Roman" pitchFamily="18" charset="0"/>
              </a:rPr>
              <a:t>ESTUDIOS:</a:t>
            </a:r>
            <a:endParaRPr sz="2400" dirty="0">
              <a:solidFill>
                <a:schemeClr val="tx2"/>
              </a:solidFill>
              <a:latin typeface="Times New Roman" pitchFamily="18" charset="0"/>
              <a:cs typeface="Times New Roman" pitchFamily="18" charset="0"/>
            </a:endParaRPr>
          </a:p>
          <a:p>
            <a:pPr>
              <a:spcBef>
                <a:spcPts val="40"/>
              </a:spcBef>
            </a:pPr>
            <a:endParaRPr sz="2400" dirty="0">
              <a:latin typeface="Times New Roman" pitchFamily="18" charset="0"/>
              <a:cs typeface="Times New Roman" pitchFamily="18" charset="0"/>
            </a:endParaRPr>
          </a:p>
          <a:p>
            <a:pPr marL="459065" indent="-446365">
              <a:spcBef>
                <a:spcPts val="5"/>
              </a:spcBef>
              <a:buFont typeface="Wingdings"/>
              <a:buChar char=""/>
              <a:tabLst>
                <a:tab pos="459699" algn="l"/>
              </a:tabLst>
            </a:pPr>
            <a:r>
              <a:rPr sz="3000" b="1" spc="-5" dirty="0">
                <a:solidFill>
                  <a:srgbClr val="FF0000"/>
                </a:solidFill>
                <a:latin typeface="Times New Roman" pitchFamily="18" charset="0"/>
                <a:cs typeface="Times New Roman" pitchFamily="18" charset="0"/>
              </a:rPr>
              <a:t>42</a:t>
            </a:r>
            <a:r>
              <a:rPr sz="3000" b="1" spc="-5" dirty="0">
                <a:latin typeface="Times New Roman" pitchFamily="18" charset="0"/>
                <a:cs typeface="Times New Roman" pitchFamily="18" charset="0"/>
              </a:rPr>
              <a:t> </a:t>
            </a:r>
            <a:r>
              <a:rPr sz="3000" spc="-5" dirty="0">
                <a:latin typeface="Times New Roman" pitchFamily="18" charset="0"/>
                <a:cs typeface="Times New Roman" pitchFamily="18" charset="0"/>
              </a:rPr>
              <a:t>créditos a matricular por curso</a:t>
            </a:r>
            <a:r>
              <a:rPr sz="3000" spc="-60" dirty="0">
                <a:latin typeface="Times New Roman" pitchFamily="18" charset="0"/>
                <a:cs typeface="Times New Roman" pitchFamily="18" charset="0"/>
              </a:rPr>
              <a:t> </a:t>
            </a:r>
            <a:r>
              <a:rPr sz="3000" spc="-10" dirty="0">
                <a:latin typeface="Times New Roman" pitchFamily="18" charset="0"/>
                <a:cs typeface="Times New Roman" pitchFamily="18" charset="0"/>
              </a:rPr>
              <a:t>completo</a:t>
            </a:r>
            <a:endParaRPr sz="3000" dirty="0">
              <a:latin typeface="Times New Roman" pitchFamily="18" charset="0"/>
              <a:cs typeface="Times New Roman" pitchFamily="18" charset="0"/>
            </a:endParaRPr>
          </a:p>
          <a:p>
            <a:pPr marL="12699">
              <a:lnSpc>
                <a:spcPts val="2384"/>
              </a:lnSpc>
              <a:spcBef>
                <a:spcPts val="25"/>
              </a:spcBef>
            </a:pPr>
            <a:endParaRPr sz="2100" dirty="0">
              <a:latin typeface="Times New Roman" pitchFamily="18" charset="0"/>
              <a:cs typeface="Times New Roman" pitchFamily="18" charset="0"/>
            </a:endParaRPr>
          </a:p>
          <a:p>
            <a:pPr marL="459065" indent="-446365">
              <a:lnSpc>
                <a:spcPts val="3584"/>
              </a:lnSpc>
              <a:buFont typeface="Wingdings"/>
              <a:buChar char=""/>
              <a:tabLst>
                <a:tab pos="459699" algn="l"/>
              </a:tabLst>
            </a:pPr>
            <a:r>
              <a:rPr sz="3000" b="1" spc="-5" dirty="0">
                <a:solidFill>
                  <a:srgbClr val="FF0000"/>
                </a:solidFill>
                <a:latin typeface="Times New Roman" pitchFamily="18" charset="0"/>
                <a:cs typeface="Times New Roman" pitchFamily="18" charset="0"/>
              </a:rPr>
              <a:t>21</a:t>
            </a:r>
            <a:r>
              <a:rPr sz="3000" b="1" spc="-5" dirty="0">
                <a:latin typeface="Times New Roman" pitchFamily="18" charset="0"/>
                <a:cs typeface="Times New Roman" pitchFamily="18" charset="0"/>
              </a:rPr>
              <a:t> </a:t>
            </a:r>
            <a:r>
              <a:rPr sz="3000" spc="-5" dirty="0">
                <a:latin typeface="Times New Roman" pitchFamily="18" charset="0"/>
                <a:cs typeface="Times New Roman" pitchFamily="18" charset="0"/>
              </a:rPr>
              <a:t>créditos para un</a:t>
            </a:r>
            <a:r>
              <a:rPr sz="3000" spc="-50" dirty="0">
                <a:latin typeface="Times New Roman" pitchFamily="18" charset="0"/>
                <a:cs typeface="Times New Roman" pitchFamily="18" charset="0"/>
              </a:rPr>
              <a:t> </a:t>
            </a:r>
            <a:r>
              <a:rPr sz="3000" dirty="0" err="1">
                <a:latin typeface="Times New Roman" pitchFamily="18" charset="0"/>
                <a:cs typeface="Times New Roman" pitchFamily="18" charset="0"/>
              </a:rPr>
              <a:t>cuatrimestre</a:t>
            </a:r>
            <a:r>
              <a:rPr lang="es-ES" sz="3000" dirty="0">
                <a:latin typeface="Times New Roman" pitchFamily="18" charset="0"/>
                <a:cs typeface="Times New Roman" pitchFamily="18" charset="0"/>
              </a:rPr>
              <a:t>.</a:t>
            </a:r>
            <a:endParaRPr sz="3000" dirty="0">
              <a:latin typeface="Times New Roman" pitchFamily="18" charset="0"/>
              <a:cs typeface="Times New Roman" pitchFamily="18" charset="0"/>
            </a:endParaRPr>
          </a:p>
          <a:p>
            <a:pPr lvl="1">
              <a:spcBef>
                <a:spcPts val="55"/>
              </a:spcBef>
            </a:pPr>
            <a:endParaRPr lang="es-ES" sz="2100" dirty="0">
              <a:latin typeface="Times New Roman" pitchFamily="18" charset="0"/>
              <a:cs typeface="Times New Roman" pitchFamily="18" charset="0"/>
            </a:endParaRPr>
          </a:p>
          <a:p>
            <a:pPr lvl="1">
              <a:spcBef>
                <a:spcPts val="55"/>
              </a:spcBef>
            </a:pPr>
            <a:r>
              <a:rPr lang="es-ES" sz="2100" dirty="0">
                <a:latin typeface="Times New Roman" pitchFamily="18" charset="0"/>
                <a:cs typeface="Times New Roman" pitchFamily="18" charset="0"/>
              </a:rPr>
              <a:t>Aplicable a los cinco grados impartidos en nuestra Facultad en base a las </a:t>
            </a:r>
            <a:r>
              <a:rPr lang="es-ES" sz="2100" b="1" spc="-10" dirty="0">
                <a:latin typeface="Times New Roman" pitchFamily="18" charset="0"/>
                <a:cs typeface="Times New Roman" pitchFamily="18" charset="0"/>
              </a:rPr>
              <a:t>normas </a:t>
            </a:r>
            <a:r>
              <a:rPr lang="es-ES" sz="2100" b="1" spc="-5" dirty="0">
                <a:latin typeface="Times New Roman" pitchFamily="18" charset="0"/>
                <a:cs typeface="Times New Roman" pitchFamily="18" charset="0"/>
              </a:rPr>
              <a:t>de </a:t>
            </a:r>
            <a:r>
              <a:rPr lang="es-ES" sz="2100" b="1" spc="-10" dirty="0">
                <a:latin typeface="Times New Roman" pitchFamily="18" charset="0"/>
                <a:cs typeface="Times New Roman" pitchFamily="18" charset="0"/>
              </a:rPr>
              <a:t>permanencia </a:t>
            </a:r>
            <a:r>
              <a:rPr lang="es-ES" sz="2100" b="1" spc="-5" dirty="0">
                <a:latin typeface="Times New Roman" pitchFamily="18" charset="0"/>
                <a:cs typeface="Times New Roman" pitchFamily="18" charset="0"/>
              </a:rPr>
              <a:t>en los</a:t>
            </a:r>
            <a:r>
              <a:rPr lang="es-ES" sz="2100" b="1" spc="40" dirty="0">
                <a:latin typeface="Times New Roman" pitchFamily="18" charset="0"/>
                <a:cs typeface="Times New Roman" pitchFamily="18" charset="0"/>
              </a:rPr>
              <a:t> </a:t>
            </a:r>
            <a:r>
              <a:rPr lang="es-ES" sz="2100" b="1" spc="-10" dirty="0">
                <a:latin typeface="Times New Roman" pitchFamily="18" charset="0"/>
                <a:cs typeface="Times New Roman" pitchFamily="18" charset="0"/>
              </a:rPr>
              <a:t>grados.</a:t>
            </a:r>
            <a:endParaRPr lang="es-ES" sz="2100" dirty="0">
              <a:latin typeface="Times New Roman" pitchFamily="18" charset="0"/>
              <a:cs typeface="Times New Roman" pitchFamily="18" charset="0"/>
            </a:endParaRPr>
          </a:p>
          <a:p>
            <a:pPr>
              <a:spcBef>
                <a:spcPts val="55"/>
              </a:spcBef>
            </a:pPr>
            <a:endParaRPr lang="es-ES" sz="2900" dirty="0">
              <a:latin typeface="Times New Roman" pitchFamily="18" charset="0"/>
              <a:cs typeface="Times New Roman" pitchFamily="18" charset="0"/>
            </a:endParaRPr>
          </a:p>
          <a:p>
            <a:pPr marL="12699" marR="5080"/>
            <a:r>
              <a:rPr lang="es-ES" sz="1600" spc="-5" dirty="0">
                <a:latin typeface="Times New Roman" pitchFamily="18" charset="0"/>
                <a:cs typeface="Times New Roman" pitchFamily="18" charset="0"/>
              </a:rPr>
              <a:t>En el pasado, la </a:t>
            </a:r>
            <a:r>
              <a:rPr lang="es-ES" sz="1600" spc="-10" dirty="0">
                <a:latin typeface="Times New Roman" pitchFamily="18" charset="0"/>
                <a:cs typeface="Times New Roman" pitchFamily="18" charset="0"/>
              </a:rPr>
              <a:t>Junta </a:t>
            </a:r>
            <a:r>
              <a:rPr lang="es-ES" sz="1600" spc="-5" dirty="0">
                <a:latin typeface="Times New Roman" pitchFamily="18" charset="0"/>
                <a:cs typeface="Times New Roman" pitchFamily="18" charset="0"/>
              </a:rPr>
              <a:t>de </a:t>
            </a:r>
            <a:r>
              <a:rPr lang="es-ES" sz="1600" spc="-10" dirty="0">
                <a:latin typeface="Times New Roman" pitchFamily="18" charset="0"/>
                <a:cs typeface="Times New Roman" pitchFamily="18" charset="0"/>
              </a:rPr>
              <a:t>Andalucía, </a:t>
            </a:r>
            <a:r>
              <a:rPr lang="es-ES" sz="1600" spc="-5" dirty="0">
                <a:latin typeface="Times New Roman" pitchFamily="18" charset="0"/>
                <a:cs typeface="Times New Roman" pitchFamily="18" charset="0"/>
              </a:rPr>
              <a:t>en el </a:t>
            </a:r>
            <a:r>
              <a:rPr lang="es-ES" sz="1600" spc="-10" dirty="0">
                <a:latin typeface="Times New Roman" pitchFamily="18" charset="0"/>
                <a:cs typeface="Times New Roman" pitchFamily="18" charset="0"/>
              </a:rPr>
              <a:t>compromiso </a:t>
            </a:r>
            <a:r>
              <a:rPr lang="es-ES" sz="1600" spc="-5" dirty="0">
                <a:latin typeface="Times New Roman" pitchFamily="18" charset="0"/>
                <a:cs typeface="Times New Roman" pitchFamily="18" charset="0"/>
              </a:rPr>
              <a:t>de </a:t>
            </a:r>
            <a:r>
              <a:rPr lang="es-ES" sz="1600" spc="-10" dirty="0">
                <a:latin typeface="Times New Roman" pitchFamily="18" charset="0"/>
                <a:cs typeface="Times New Roman" pitchFamily="18" charset="0"/>
              </a:rPr>
              <a:t>aprovechamiento, </a:t>
            </a:r>
            <a:r>
              <a:rPr lang="es-ES" sz="1600" spc="-5" dirty="0">
                <a:latin typeface="Times New Roman" pitchFamily="18" charset="0"/>
                <a:cs typeface="Times New Roman" pitchFamily="18" charset="0"/>
              </a:rPr>
              <a:t>obligaba a aprobar 18 créditos por curso completo y 9 por un cuatrimestre pero desde la convocatoria 2021/22 ya no se obliga a aprobar nada. No obstante, este dato </a:t>
            </a:r>
            <a:r>
              <a:rPr lang="es-ES" sz="1600" spc="-10" dirty="0">
                <a:latin typeface="Times New Roman" pitchFamily="18" charset="0"/>
                <a:cs typeface="Times New Roman" pitchFamily="18" charset="0"/>
              </a:rPr>
              <a:t>queda pendiente </a:t>
            </a:r>
            <a:r>
              <a:rPr lang="es-ES" sz="1600" spc="-5" dirty="0">
                <a:latin typeface="Times New Roman" pitchFamily="18" charset="0"/>
                <a:cs typeface="Times New Roman" pitchFamily="18" charset="0"/>
              </a:rPr>
              <a:t>de la </a:t>
            </a:r>
            <a:r>
              <a:rPr lang="es-ES" sz="1600" spc="-10" dirty="0">
                <a:latin typeface="Times New Roman" pitchFamily="18" charset="0"/>
                <a:cs typeface="Times New Roman" pitchFamily="18" charset="0"/>
              </a:rPr>
              <a:t>nueva  </a:t>
            </a:r>
            <a:r>
              <a:rPr lang="es-ES" sz="1600" spc="-5" dirty="0">
                <a:latin typeface="Times New Roman" pitchFamily="18" charset="0"/>
                <a:cs typeface="Times New Roman" pitchFamily="18" charset="0"/>
              </a:rPr>
              <a:t>convocatoria que se podría publicar en junio 2024.</a:t>
            </a:r>
            <a:endParaRPr lang="es-ES" sz="1600" dirty="0">
              <a:latin typeface="Times New Roman" pitchFamily="18" charset="0"/>
              <a:cs typeface="Times New Roman" pitchFamily="18" charset="0"/>
            </a:endParaRPr>
          </a:p>
        </p:txBody>
      </p:sp>
      <p:sp>
        <p:nvSpPr>
          <p:cNvPr id="6" name="object 3"/>
          <p:cNvSpPr txBox="1">
            <a:spLocks noGrp="1"/>
          </p:cNvSpPr>
          <p:nvPr>
            <p:ph type="title"/>
          </p:nvPr>
        </p:nvSpPr>
        <p:spPr>
          <a:xfrm>
            <a:off x="1308101" y="1413707"/>
            <a:ext cx="7606798" cy="582210"/>
          </a:xfrm>
          <a:prstGeom prst="rect">
            <a:avLst/>
          </a:prstGeom>
        </p:spPr>
        <p:txBody>
          <a:bodyPr vert="horz" wrap="square" lIns="0" tIns="12699" rIns="0" bIns="0" rtlCol="0">
            <a:spAutoFit/>
          </a:bodyPr>
          <a:lstStyle/>
          <a:p>
            <a:pPr marL="870508">
              <a:spcBef>
                <a:spcPts val="100"/>
              </a:spcBef>
            </a:pPr>
            <a:r>
              <a:rPr sz="3700" spc="-5" dirty="0">
                <a:solidFill>
                  <a:srgbClr val="FF671F"/>
                </a:solidFill>
                <a:latin typeface="Times New Roman" pitchFamily="18" charset="0"/>
                <a:cs typeface="Times New Roman" pitchFamily="18" charset="0"/>
              </a:rPr>
              <a:t>Contenido Acuerdo de</a:t>
            </a:r>
            <a:r>
              <a:rPr sz="3700" spc="-100" dirty="0">
                <a:solidFill>
                  <a:srgbClr val="FF671F"/>
                </a:solidFill>
                <a:latin typeface="Times New Roman" pitchFamily="18" charset="0"/>
                <a:cs typeface="Times New Roman" pitchFamily="18" charset="0"/>
              </a:rPr>
              <a:t> </a:t>
            </a:r>
            <a:r>
              <a:rPr sz="3700" spc="-5" dirty="0">
                <a:solidFill>
                  <a:srgbClr val="FF671F"/>
                </a:solidFill>
                <a:latin typeface="Times New Roman" pitchFamily="18" charset="0"/>
                <a:cs typeface="Times New Roman" pitchFamily="18" charset="0"/>
              </a:rPr>
              <a:t>Estudios</a:t>
            </a:r>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7203" y="12989"/>
            <a:ext cx="2030407" cy="1684128"/>
          </a:xfrm>
          <a:prstGeom prst="rect">
            <a:avLst/>
          </a:prstGeom>
        </p:spPr>
      </p:pic>
      <p:graphicFrame>
        <p:nvGraphicFramePr>
          <p:cNvPr id="5" name="4 Diagrama"/>
          <p:cNvGraphicFramePr/>
          <p:nvPr>
            <p:extLst>
              <p:ext uri="{D42A27DB-BD31-4B8C-83A1-F6EECF244321}">
                <p14:modId xmlns:p14="http://schemas.microsoft.com/office/powerpoint/2010/main" val="1339483033"/>
              </p:ext>
            </p:extLst>
          </p:nvPr>
        </p:nvGraphicFramePr>
        <p:xfrm>
          <a:off x="498893" y="864010"/>
          <a:ext cx="7467600" cy="402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17500" y="2028825"/>
            <a:ext cx="9975599" cy="5289264"/>
          </a:xfrm>
          <a:prstGeom prst="rect">
            <a:avLst/>
          </a:prstGeom>
        </p:spPr>
        <p:txBody>
          <a:bodyPr vert="horz" wrap="square" lIns="0" tIns="43811" rIns="0" bIns="0" rtlCol="0">
            <a:spAutoFit/>
          </a:bodyPr>
          <a:lstStyle/>
          <a:p>
            <a:pPr marR="5080">
              <a:spcBef>
                <a:spcPts val="345"/>
              </a:spcBef>
            </a:pPr>
            <a:r>
              <a:rPr sz="2200" b="1" dirty="0">
                <a:solidFill>
                  <a:schemeClr val="tx2"/>
                </a:solidFill>
                <a:latin typeface="Times New Roman" pitchFamily="18" charset="0"/>
                <a:cs typeface="Times New Roman" pitchFamily="18" charset="0"/>
              </a:rPr>
              <a:t>Voy </a:t>
            </a:r>
            <a:r>
              <a:rPr sz="2200" b="1" spc="-5" dirty="0">
                <a:solidFill>
                  <a:schemeClr val="tx2"/>
                </a:solidFill>
                <a:latin typeface="Times New Roman" pitchFamily="18" charset="0"/>
                <a:cs typeface="Times New Roman" pitchFamily="18" charset="0"/>
              </a:rPr>
              <a:t>a </a:t>
            </a:r>
            <a:r>
              <a:rPr sz="2200" b="1" dirty="0">
                <a:solidFill>
                  <a:schemeClr val="tx2"/>
                </a:solidFill>
                <a:latin typeface="Times New Roman" pitchFamily="18" charset="0"/>
                <a:cs typeface="Times New Roman" pitchFamily="18" charset="0"/>
              </a:rPr>
              <a:t>estudiar mi plan de estudios </a:t>
            </a:r>
            <a:r>
              <a:rPr sz="2200" b="1" spc="-5" dirty="0">
                <a:solidFill>
                  <a:schemeClr val="tx2"/>
                </a:solidFill>
                <a:latin typeface="Times New Roman" pitchFamily="18" charset="0"/>
                <a:cs typeface="Times New Roman" pitchFamily="18" charset="0"/>
              </a:rPr>
              <a:t>y </a:t>
            </a:r>
            <a:r>
              <a:rPr sz="2200" b="1" dirty="0">
                <a:solidFill>
                  <a:schemeClr val="tx2"/>
                </a:solidFill>
                <a:latin typeface="Times New Roman" pitchFamily="18" charset="0"/>
                <a:cs typeface="Times New Roman" pitchFamily="18" charset="0"/>
              </a:rPr>
              <a:t>poner en un cuadro qué</a:t>
            </a:r>
            <a:r>
              <a:rPr sz="2200" b="1" spc="-90" dirty="0">
                <a:solidFill>
                  <a:schemeClr val="tx2"/>
                </a:solidFill>
                <a:latin typeface="Times New Roman" pitchFamily="18" charset="0"/>
                <a:cs typeface="Times New Roman" pitchFamily="18" charset="0"/>
              </a:rPr>
              <a:t> </a:t>
            </a:r>
            <a:r>
              <a:rPr sz="2200" b="1" dirty="0">
                <a:solidFill>
                  <a:schemeClr val="tx2"/>
                </a:solidFill>
                <a:latin typeface="Times New Roman" pitchFamily="18" charset="0"/>
                <a:cs typeface="Times New Roman" pitchFamily="18" charset="0"/>
              </a:rPr>
              <a:t>asignaturas  </a:t>
            </a:r>
            <a:r>
              <a:rPr sz="2200" b="1" spc="-5" dirty="0">
                <a:solidFill>
                  <a:schemeClr val="tx2"/>
                </a:solidFill>
                <a:latin typeface="Times New Roman" pitchFamily="18" charset="0"/>
                <a:cs typeface="Times New Roman" pitchFamily="18" charset="0"/>
              </a:rPr>
              <a:t>me faltan para completarlo y para</a:t>
            </a:r>
            <a:r>
              <a:rPr sz="2200" b="1" spc="-21" dirty="0">
                <a:solidFill>
                  <a:schemeClr val="tx2"/>
                </a:solidFill>
                <a:latin typeface="Times New Roman" pitchFamily="18" charset="0"/>
                <a:cs typeface="Times New Roman" pitchFamily="18" charset="0"/>
              </a:rPr>
              <a:t> </a:t>
            </a:r>
            <a:r>
              <a:rPr sz="2200" b="1" spc="-5" dirty="0">
                <a:solidFill>
                  <a:schemeClr val="tx2"/>
                </a:solidFill>
                <a:latin typeface="Times New Roman" pitchFamily="18" charset="0"/>
                <a:cs typeface="Times New Roman" pitchFamily="18" charset="0"/>
              </a:rPr>
              <a:t>ello:</a:t>
            </a:r>
            <a:endParaRPr sz="2200" dirty="0">
              <a:solidFill>
                <a:schemeClr val="tx2"/>
              </a:solidFill>
              <a:latin typeface="Times New Roman" pitchFamily="18" charset="0"/>
              <a:cs typeface="Times New Roman" pitchFamily="18" charset="0"/>
            </a:endParaRPr>
          </a:p>
          <a:p>
            <a:pPr>
              <a:spcBef>
                <a:spcPts val="15"/>
              </a:spcBef>
            </a:pPr>
            <a:endParaRPr sz="2200" dirty="0">
              <a:latin typeface="Times New Roman" pitchFamily="18" charset="0"/>
              <a:cs typeface="Times New Roman" pitchFamily="18" charset="0"/>
            </a:endParaRPr>
          </a:p>
          <a:p>
            <a:pPr marL="151751" indent="-139052">
              <a:buChar char="-"/>
              <a:tabLst>
                <a:tab pos="152387" algn="l"/>
              </a:tabLst>
            </a:pPr>
            <a:r>
              <a:rPr sz="2200" spc="-5" dirty="0">
                <a:latin typeface="Times New Roman" pitchFamily="18" charset="0"/>
                <a:cs typeface="Times New Roman" pitchFamily="18" charset="0"/>
              </a:rPr>
              <a:t>Me imprimo una copia de mi </a:t>
            </a:r>
            <a:r>
              <a:rPr sz="2200" i="1" u="heavy" spc="-5" dirty="0" err="1">
                <a:solidFill>
                  <a:srgbClr val="FF671F"/>
                </a:solidFill>
                <a:latin typeface="Times New Roman" pitchFamily="18" charset="0"/>
                <a:cs typeface="Times New Roman" pitchFamily="18" charset="0"/>
              </a:rPr>
              <a:t>expediente</a:t>
            </a:r>
            <a:r>
              <a:rPr sz="2200" i="1" u="heavy" spc="-30" dirty="0">
                <a:solidFill>
                  <a:srgbClr val="FF671F"/>
                </a:solidFill>
                <a:latin typeface="Times New Roman" pitchFamily="18" charset="0"/>
                <a:cs typeface="Times New Roman" pitchFamily="18" charset="0"/>
              </a:rPr>
              <a:t> </a:t>
            </a:r>
            <a:r>
              <a:rPr sz="2200" i="1" u="heavy" spc="-5" dirty="0" err="1">
                <a:solidFill>
                  <a:srgbClr val="FF671F"/>
                </a:solidFill>
                <a:latin typeface="Times New Roman" pitchFamily="18" charset="0"/>
                <a:cs typeface="Times New Roman" pitchFamily="18" charset="0"/>
              </a:rPr>
              <a:t>académico</a:t>
            </a:r>
            <a:r>
              <a:rPr lang="es-ES" sz="2200" u="heavy" spc="-5" dirty="0">
                <a:latin typeface="Times New Roman" pitchFamily="18" charset="0"/>
                <a:cs typeface="Times New Roman" pitchFamily="18" charset="0"/>
              </a:rPr>
              <a:t>.</a:t>
            </a:r>
            <a:endParaRPr sz="2200" dirty="0">
              <a:latin typeface="Times New Roman" pitchFamily="18" charset="0"/>
              <a:cs typeface="Times New Roman" pitchFamily="18" charset="0"/>
            </a:endParaRPr>
          </a:p>
          <a:p>
            <a:pPr marL="151751" indent="-139052">
              <a:spcBef>
                <a:spcPts val="319"/>
              </a:spcBef>
              <a:buChar char="-"/>
              <a:tabLst>
                <a:tab pos="152387" algn="l"/>
              </a:tabLst>
            </a:pPr>
            <a:r>
              <a:rPr sz="2200" spc="-5" dirty="0">
                <a:latin typeface="Times New Roman" pitchFamily="18" charset="0"/>
                <a:cs typeface="Times New Roman" pitchFamily="18" charset="0"/>
              </a:rPr>
              <a:t>Me imprimo mi </a:t>
            </a:r>
            <a:r>
              <a:rPr sz="2200" i="1" u="heavy" spc="-5" dirty="0">
                <a:solidFill>
                  <a:srgbClr val="FF671F"/>
                </a:solidFill>
                <a:latin typeface="Times New Roman" pitchFamily="18" charset="0"/>
                <a:cs typeface="Times New Roman" pitchFamily="18" charset="0"/>
              </a:rPr>
              <a:t>Plan de Estudios</a:t>
            </a:r>
            <a:r>
              <a:rPr sz="2200" i="1" spc="-5" dirty="0">
                <a:solidFill>
                  <a:srgbClr val="FF671F"/>
                </a:solidFill>
                <a:latin typeface="Times New Roman" pitchFamily="18" charset="0"/>
                <a:cs typeface="Times New Roman" pitchFamily="18" charset="0"/>
              </a:rPr>
              <a:t> </a:t>
            </a:r>
            <a:r>
              <a:rPr sz="2200" spc="-5" dirty="0" err="1">
                <a:latin typeface="Times New Roman" pitchFamily="18" charset="0"/>
                <a:cs typeface="Times New Roman" pitchFamily="18" charset="0"/>
              </a:rPr>
              <a:t>completo</a:t>
            </a:r>
            <a:r>
              <a:rPr sz="2200" spc="-5" dirty="0">
                <a:latin typeface="Times New Roman" pitchFamily="18" charset="0"/>
                <a:cs typeface="Times New Roman" pitchFamily="18" charset="0"/>
              </a:rPr>
              <a:t> (</a:t>
            </a:r>
            <a:r>
              <a:rPr lang="es-ES" sz="2200" spc="-5" dirty="0">
                <a:latin typeface="Times New Roman" pitchFamily="18" charset="0"/>
                <a:cs typeface="Times New Roman" pitchFamily="18" charset="0"/>
              </a:rPr>
              <a:t>lo puedo obtener en la página web de la Facultad</a:t>
            </a:r>
            <a:r>
              <a:rPr sz="2200" dirty="0">
                <a:latin typeface="Times New Roman" pitchFamily="18" charset="0"/>
                <a:cs typeface="Times New Roman" pitchFamily="18" charset="0"/>
              </a:rPr>
              <a:t>)</a:t>
            </a:r>
            <a:r>
              <a:rPr lang="es-ES" sz="2200" dirty="0">
                <a:latin typeface="Times New Roman" pitchFamily="18" charset="0"/>
                <a:cs typeface="Times New Roman" pitchFamily="18" charset="0"/>
              </a:rPr>
              <a:t>.</a:t>
            </a:r>
            <a:endParaRPr sz="2200" dirty="0">
              <a:latin typeface="Times New Roman" pitchFamily="18" charset="0"/>
              <a:cs typeface="Times New Roman" pitchFamily="18" charset="0"/>
            </a:endParaRPr>
          </a:p>
          <a:p>
            <a:pPr>
              <a:spcBef>
                <a:spcPts val="44"/>
              </a:spcBef>
            </a:pPr>
            <a:endParaRPr sz="2200" dirty="0">
              <a:latin typeface="Times New Roman" pitchFamily="18" charset="0"/>
              <a:cs typeface="Times New Roman" pitchFamily="18" charset="0"/>
            </a:endParaRPr>
          </a:p>
          <a:p>
            <a:pPr marL="1850225"/>
            <a:r>
              <a:rPr sz="2200" spc="-5" dirty="0">
                <a:solidFill>
                  <a:srgbClr val="FF0000"/>
                </a:solidFill>
                <a:latin typeface="Times New Roman" pitchFamily="18" charset="0"/>
                <a:cs typeface="Times New Roman" pitchFamily="18" charset="0"/>
              </a:rPr>
              <a:t>Con </a:t>
            </a:r>
            <a:r>
              <a:rPr sz="2200" dirty="0">
                <a:solidFill>
                  <a:srgbClr val="FF0000"/>
                </a:solidFill>
                <a:latin typeface="Times New Roman" pitchFamily="18" charset="0"/>
                <a:cs typeface="Times New Roman" pitchFamily="18" charset="0"/>
              </a:rPr>
              <a:t>estas </a:t>
            </a:r>
            <a:r>
              <a:rPr sz="2200" spc="-5" dirty="0">
                <a:solidFill>
                  <a:srgbClr val="FF0000"/>
                </a:solidFill>
                <a:latin typeface="Times New Roman" pitchFamily="18" charset="0"/>
                <a:cs typeface="Times New Roman" pitchFamily="18" charset="0"/>
              </a:rPr>
              <a:t>dos </a:t>
            </a:r>
            <a:r>
              <a:rPr sz="2200" dirty="0">
                <a:solidFill>
                  <a:srgbClr val="FF0000"/>
                </a:solidFill>
                <a:latin typeface="Times New Roman" pitchFamily="18" charset="0"/>
                <a:cs typeface="Times New Roman" pitchFamily="18" charset="0"/>
              </a:rPr>
              <a:t>fuentes </a:t>
            </a:r>
            <a:r>
              <a:rPr sz="2200" spc="-5" dirty="0">
                <a:solidFill>
                  <a:srgbClr val="FF0000"/>
                </a:solidFill>
                <a:latin typeface="Times New Roman" pitchFamily="18" charset="0"/>
                <a:cs typeface="Times New Roman" pitchFamily="18" charset="0"/>
              </a:rPr>
              <a:t>me hago un</a:t>
            </a:r>
            <a:r>
              <a:rPr sz="2200" spc="-15" dirty="0">
                <a:solidFill>
                  <a:srgbClr val="FF0000"/>
                </a:solidFill>
                <a:latin typeface="Times New Roman" pitchFamily="18" charset="0"/>
                <a:cs typeface="Times New Roman" pitchFamily="18" charset="0"/>
              </a:rPr>
              <a:t> </a:t>
            </a:r>
            <a:r>
              <a:rPr sz="2200" spc="-5" dirty="0">
                <a:solidFill>
                  <a:srgbClr val="FF0000"/>
                </a:solidFill>
                <a:latin typeface="Times New Roman" pitchFamily="18" charset="0"/>
                <a:cs typeface="Times New Roman" pitchFamily="18" charset="0"/>
              </a:rPr>
              <a:t>cuadro</a:t>
            </a:r>
            <a:r>
              <a:rPr sz="2200" spc="-5" dirty="0">
                <a:latin typeface="Times New Roman" pitchFamily="18" charset="0"/>
                <a:cs typeface="Times New Roman" pitchFamily="18" charset="0"/>
              </a:rPr>
              <a:t>:</a:t>
            </a:r>
            <a:endParaRPr sz="2200" dirty="0">
              <a:latin typeface="Times New Roman" pitchFamily="18" charset="0"/>
              <a:cs typeface="Times New Roman" pitchFamily="18" charset="0"/>
            </a:endParaRPr>
          </a:p>
          <a:p>
            <a:pPr>
              <a:spcBef>
                <a:spcPts val="5"/>
              </a:spcBef>
            </a:pPr>
            <a:endParaRPr sz="2200" dirty="0">
              <a:latin typeface="Times New Roman" pitchFamily="18" charset="0"/>
              <a:cs typeface="Times New Roman" pitchFamily="18" charset="0"/>
            </a:endParaRPr>
          </a:p>
          <a:p>
            <a:pPr marL="355568" marR="509225" indent="-342870">
              <a:buFont typeface="Wingdings"/>
              <a:buChar char=""/>
              <a:tabLst>
                <a:tab pos="354934" algn="l"/>
                <a:tab pos="356203" algn="l"/>
              </a:tabLst>
            </a:pPr>
            <a:r>
              <a:rPr sz="2200" spc="-5" dirty="0">
                <a:latin typeface="Times New Roman" pitchFamily="18" charset="0"/>
                <a:cs typeface="Times New Roman" pitchFamily="18" charset="0"/>
              </a:rPr>
              <a:t>Asignaturas de </a:t>
            </a:r>
            <a:r>
              <a:rPr sz="2200" spc="-5" dirty="0" err="1">
                <a:latin typeface="Times New Roman" pitchFamily="18" charset="0"/>
                <a:cs typeface="Times New Roman" pitchFamily="18" charset="0"/>
              </a:rPr>
              <a:t>Formación</a:t>
            </a:r>
            <a:r>
              <a:rPr sz="2200" spc="-5" dirty="0">
                <a:latin typeface="Times New Roman" pitchFamily="18" charset="0"/>
                <a:cs typeface="Times New Roman" pitchFamily="18" charset="0"/>
              </a:rPr>
              <a:t> </a:t>
            </a:r>
            <a:r>
              <a:rPr sz="2200" spc="-5" dirty="0" err="1">
                <a:latin typeface="Times New Roman" pitchFamily="18" charset="0"/>
                <a:cs typeface="Times New Roman" pitchFamily="18" charset="0"/>
              </a:rPr>
              <a:t>Básica</a:t>
            </a:r>
            <a:r>
              <a:rPr lang="es-ES" sz="2200" spc="-5" dirty="0">
                <a:latin typeface="Times New Roman" pitchFamily="18" charset="0"/>
                <a:cs typeface="Times New Roman" pitchFamily="18" charset="0"/>
              </a:rPr>
              <a:t> (FB)</a:t>
            </a:r>
            <a:r>
              <a:rPr sz="2200" spc="-5" dirty="0">
                <a:latin typeface="Times New Roman" pitchFamily="18" charset="0"/>
                <a:cs typeface="Times New Roman" pitchFamily="18" charset="0"/>
              </a:rPr>
              <a:t> </a:t>
            </a:r>
            <a:r>
              <a:rPr sz="2200" dirty="0">
                <a:latin typeface="Times New Roman" pitchFamily="18" charset="0"/>
                <a:cs typeface="Times New Roman" pitchFamily="18" charset="0"/>
              </a:rPr>
              <a:t>y </a:t>
            </a:r>
            <a:r>
              <a:rPr sz="2200" spc="-5" dirty="0" err="1">
                <a:latin typeface="Times New Roman" pitchFamily="18" charset="0"/>
                <a:cs typeface="Times New Roman" pitchFamily="18" charset="0"/>
              </a:rPr>
              <a:t>Obligatoria</a:t>
            </a:r>
            <a:r>
              <a:rPr sz="2200" spc="-5" dirty="0">
                <a:latin typeface="Times New Roman" pitchFamily="18" charset="0"/>
                <a:cs typeface="Times New Roman" pitchFamily="18" charset="0"/>
              </a:rPr>
              <a:t> </a:t>
            </a:r>
            <a:r>
              <a:rPr lang="es-ES" sz="2200" spc="-5" dirty="0">
                <a:latin typeface="Times New Roman" pitchFamily="18" charset="0"/>
                <a:cs typeface="Times New Roman" pitchFamily="18" charset="0"/>
              </a:rPr>
              <a:t>(FO) </a:t>
            </a:r>
            <a:r>
              <a:rPr sz="2200" spc="-5" dirty="0">
                <a:latin typeface="Times New Roman" pitchFamily="18" charset="0"/>
                <a:cs typeface="Times New Roman" pitchFamily="18" charset="0"/>
              </a:rPr>
              <a:t>que me quedan por  completar: </a:t>
            </a:r>
            <a:r>
              <a:rPr sz="2200" dirty="0">
                <a:latin typeface="Times New Roman" pitchFamily="18" charset="0"/>
                <a:cs typeface="Times New Roman" pitchFamily="18" charset="0"/>
              </a:rPr>
              <a:t>ahí </a:t>
            </a:r>
            <a:r>
              <a:rPr sz="2200" spc="-5" dirty="0">
                <a:latin typeface="Times New Roman" pitchFamily="18" charset="0"/>
                <a:cs typeface="Times New Roman" pitchFamily="18" charset="0"/>
              </a:rPr>
              <a:t>incluiré también las suspensas en caso de que las</a:t>
            </a:r>
            <a:r>
              <a:rPr sz="2200" spc="90" dirty="0">
                <a:latin typeface="Times New Roman" pitchFamily="18" charset="0"/>
                <a:cs typeface="Times New Roman" pitchFamily="18" charset="0"/>
              </a:rPr>
              <a:t> </a:t>
            </a:r>
            <a:r>
              <a:rPr sz="2200" spc="-5" dirty="0" err="1">
                <a:latin typeface="Times New Roman" pitchFamily="18" charset="0"/>
                <a:cs typeface="Times New Roman" pitchFamily="18" charset="0"/>
              </a:rPr>
              <a:t>haya</a:t>
            </a:r>
            <a:r>
              <a:rPr lang="es-ES" sz="2200" spc="-5" dirty="0">
                <a:latin typeface="Times New Roman" pitchFamily="18" charset="0"/>
                <a:cs typeface="Times New Roman" pitchFamily="18" charset="0"/>
              </a:rPr>
              <a:t>.</a:t>
            </a:r>
            <a:endParaRPr sz="2200" dirty="0">
              <a:latin typeface="Times New Roman" pitchFamily="18" charset="0"/>
              <a:cs typeface="Times New Roman" pitchFamily="18" charset="0"/>
            </a:endParaRPr>
          </a:p>
          <a:p>
            <a:pPr marL="355568" marR="113653" indent="-342870">
              <a:spcBef>
                <a:spcPts val="540"/>
              </a:spcBef>
              <a:buFont typeface="Wingdings"/>
              <a:buChar char=""/>
              <a:tabLst>
                <a:tab pos="354934" algn="l"/>
                <a:tab pos="356203" algn="l"/>
              </a:tabLst>
            </a:pPr>
            <a:r>
              <a:rPr sz="2200" dirty="0" err="1">
                <a:latin typeface="Times New Roman" pitchFamily="18" charset="0"/>
                <a:cs typeface="Times New Roman" pitchFamily="18" charset="0"/>
              </a:rPr>
              <a:t>Anotar</a:t>
            </a:r>
            <a:r>
              <a:rPr lang="es-ES" sz="2200" dirty="0">
                <a:latin typeface="Times New Roman" pitchFamily="18" charset="0"/>
                <a:cs typeface="Times New Roman" pitchFamily="18" charset="0"/>
              </a:rPr>
              <a:t>é</a:t>
            </a:r>
            <a:r>
              <a:rPr sz="2200" dirty="0">
                <a:latin typeface="Times New Roman" pitchFamily="18" charset="0"/>
                <a:cs typeface="Times New Roman" pitchFamily="18" charset="0"/>
              </a:rPr>
              <a:t> </a:t>
            </a:r>
            <a:r>
              <a:rPr sz="2200" spc="-5" dirty="0">
                <a:latin typeface="Times New Roman" pitchFamily="18" charset="0"/>
                <a:cs typeface="Times New Roman" pitchFamily="18" charset="0"/>
              </a:rPr>
              <a:t>también en qué </a:t>
            </a:r>
            <a:r>
              <a:rPr sz="2200" dirty="0">
                <a:latin typeface="Times New Roman" pitchFamily="18" charset="0"/>
                <a:cs typeface="Times New Roman" pitchFamily="18" charset="0"/>
              </a:rPr>
              <a:t>cuatrimestre </a:t>
            </a:r>
            <a:r>
              <a:rPr sz="2200" spc="-5" dirty="0">
                <a:latin typeface="Times New Roman" pitchFamily="18" charset="0"/>
                <a:cs typeface="Times New Roman" pitchFamily="18" charset="0"/>
              </a:rPr>
              <a:t>se </a:t>
            </a:r>
            <a:r>
              <a:rPr sz="2200" spc="-5" dirty="0" err="1">
                <a:latin typeface="Times New Roman" pitchFamily="18" charset="0"/>
                <a:cs typeface="Times New Roman" pitchFamily="18" charset="0"/>
              </a:rPr>
              <a:t>imparten</a:t>
            </a:r>
            <a:r>
              <a:rPr lang="es-ES" sz="2200" spc="-5" dirty="0">
                <a:latin typeface="Times New Roman" pitchFamily="18" charset="0"/>
                <a:cs typeface="Times New Roman" pitchFamily="18" charset="0"/>
              </a:rPr>
              <a:t> esas asignaturas</a:t>
            </a:r>
            <a:r>
              <a:rPr sz="2200" spc="-5" dirty="0">
                <a:latin typeface="Times New Roman" pitchFamily="18" charset="0"/>
                <a:cs typeface="Times New Roman" pitchFamily="18" charset="0"/>
              </a:rPr>
              <a:t> </a:t>
            </a:r>
            <a:r>
              <a:rPr sz="2200" spc="-5" dirty="0" err="1">
                <a:latin typeface="Times New Roman" pitchFamily="18" charset="0"/>
                <a:cs typeface="Times New Roman" pitchFamily="18" charset="0"/>
              </a:rPr>
              <a:t>en</a:t>
            </a:r>
            <a:r>
              <a:rPr sz="2200" spc="-5" dirty="0">
                <a:latin typeface="Times New Roman" pitchFamily="18" charset="0"/>
                <a:cs typeface="Times New Roman" pitchFamily="18" charset="0"/>
              </a:rPr>
              <a:t> la</a:t>
            </a:r>
            <a:r>
              <a:rPr lang="es-ES" sz="2200" spc="-5" dirty="0">
                <a:latin typeface="Times New Roman" pitchFamily="18" charset="0"/>
                <a:cs typeface="Times New Roman" pitchFamily="18" charset="0"/>
              </a:rPr>
              <a:t> UGR</a:t>
            </a:r>
            <a:r>
              <a:rPr sz="2200" spc="-5" dirty="0">
                <a:latin typeface="Times New Roman" pitchFamily="18" charset="0"/>
                <a:cs typeface="Times New Roman" pitchFamily="18" charset="0"/>
              </a:rPr>
              <a:t> (por si hago </a:t>
            </a:r>
            <a:r>
              <a:rPr sz="2200" spc="-5" dirty="0" err="1">
                <a:latin typeface="Times New Roman" pitchFamily="18" charset="0"/>
                <a:cs typeface="Times New Roman" pitchFamily="18" charset="0"/>
              </a:rPr>
              <a:t>una</a:t>
            </a:r>
            <a:r>
              <a:rPr sz="2200" spc="-5" dirty="0">
                <a:latin typeface="Times New Roman" pitchFamily="18" charset="0"/>
                <a:cs typeface="Times New Roman" pitchFamily="18" charset="0"/>
              </a:rPr>
              <a:t> </a:t>
            </a:r>
            <a:r>
              <a:rPr sz="2200" spc="-5" dirty="0" err="1">
                <a:latin typeface="Times New Roman" pitchFamily="18" charset="0"/>
                <a:cs typeface="Times New Roman" pitchFamily="18" charset="0"/>
              </a:rPr>
              <a:t>movilidad</a:t>
            </a:r>
            <a:r>
              <a:rPr sz="2200" spc="-5" dirty="0">
                <a:latin typeface="Times New Roman" pitchFamily="18" charset="0"/>
                <a:cs typeface="Times New Roman" pitchFamily="18" charset="0"/>
              </a:rPr>
              <a:t> de un</a:t>
            </a:r>
            <a:r>
              <a:rPr sz="2200" spc="-21" dirty="0">
                <a:latin typeface="Times New Roman" pitchFamily="18" charset="0"/>
                <a:cs typeface="Times New Roman" pitchFamily="18" charset="0"/>
              </a:rPr>
              <a:t> </a:t>
            </a:r>
            <a:r>
              <a:rPr lang="es-ES" sz="2200" spc="-21" dirty="0">
                <a:latin typeface="Times New Roman" pitchFamily="18" charset="0"/>
                <a:cs typeface="Times New Roman" pitchFamily="18" charset="0"/>
              </a:rPr>
              <a:t>se</a:t>
            </a:r>
            <a:r>
              <a:rPr sz="2200" dirty="0" err="1">
                <a:latin typeface="Times New Roman" pitchFamily="18" charset="0"/>
                <a:cs typeface="Times New Roman" pitchFamily="18" charset="0"/>
              </a:rPr>
              <a:t>mestre</a:t>
            </a:r>
            <a:r>
              <a:rPr sz="2200" dirty="0">
                <a:latin typeface="Times New Roman" pitchFamily="18" charset="0"/>
                <a:cs typeface="Times New Roman" pitchFamily="18" charset="0"/>
              </a:rPr>
              <a:t>)</a:t>
            </a:r>
            <a:r>
              <a:rPr lang="es-ES" sz="2200" dirty="0">
                <a:latin typeface="Times New Roman" pitchFamily="18" charset="0"/>
                <a:cs typeface="Times New Roman" pitchFamily="18" charset="0"/>
              </a:rPr>
              <a:t>.</a:t>
            </a:r>
            <a:endParaRPr sz="2200" dirty="0">
              <a:latin typeface="Times New Roman" pitchFamily="18" charset="0"/>
              <a:cs typeface="Times New Roman" pitchFamily="18" charset="0"/>
            </a:endParaRPr>
          </a:p>
          <a:p>
            <a:pPr marL="355568" marR="252707" indent="-342870">
              <a:spcBef>
                <a:spcPts val="540"/>
              </a:spcBef>
              <a:buFont typeface="Wingdings"/>
              <a:buChar char=""/>
              <a:tabLst>
                <a:tab pos="354934" algn="l"/>
                <a:tab pos="356203" algn="l"/>
              </a:tabLst>
            </a:pPr>
            <a:r>
              <a:rPr sz="2200" spc="-5" dirty="0">
                <a:latin typeface="Times New Roman" pitchFamily="18" charset="0"/>
                <a:cs typeface="Times New Roman" pitchFamily="18" charset="0"/>
              </a:rPr>
              <a:t>De las optativas me olvido </a:t>
            </a:r>
            <a:r>
              <a:rPr sz="2200" dirty="0">
                <a:latin typeface="Times New Roman" pitchFamily="18" charset="0"/>
                <a:cs typeface="Times New Roman" pitchFamily="18" charset="0"/>
              </a:rPr>
              <a:t>y tan </a:t>
            </a:r>
            <a:r>
              <a:rPr sz="2200" spc="-5" dirty="0">
                <a:latin typeface="Times New Roman" pitchFamily="18" charset="0"/>
                <a:cs typeface="Times New Roman" pitchFamily="18" charset="0"/>
              </a:rPr>
              <a:t>solo anoto el número de créditos en </a:t>
            </a:r>
            <a:r>
              <a:rPr sz="2200" dirty="0">
                <a:latin typeface="Times New Roman" pitchFamily="18" charset="0"/>
                <a:cs typeface="Times New Roman" pitchFamily="18" charset="0"/>
              </a:rPr>
              <a:t>total  </a:t>
            </a:r>
            <a:r>
              <a:rPr sz="2200" spc="-5" dirty="0">
                <a:latin typeface="Times New Roman" pitchFamily="18" charset="0"/>
                <a:cs typeface="Times New Roman" pitchFamily="18" charset="0"/>
              </a:rPr>
              <a:t>que tengo que</a:t>
            </a:r>
            <a:r>
              <a:rPr sz="2200" spc="-25" dirty="0">
                <a:latin typeface="Times New Roman" pitchFamily="18" charset="0"/>
                <a:cs typeface="Times New Roman" pitchFamily="18" charset="0"/>
              </a:rPr>
              <a:t> </a:t>
            </a:r>
            <a:r>
              <a:rPr sz="2200" spc="-5" dirty="0" err="1">
                <a:latin typeface="Times New Roman" pitchFamily="18" charset="0"/>
                <a:cs typeface="Times New Roman" pitchFamily="18" charset="0"/>
              </a:rPr>
              <a:t>completar</a:t>
            </a:r>
            <a:r>
              <a:rPr lang="es-ES" sz="2200" spc="-5" dirty="0">
                <a:latin typeface="Times New Roman" pitchFamily="18" charset="0"/>
                <a:cs typeface="Times New Roman" pitchFamily="18" charset="0"/>
              </a:rPr>
              <a:t>.</a:t>
            </a:r>
            <a:endParaRPr sz="2200" dirty="0">
              <a:latin typeface="Times New Roman" pitchFamily="18" charset="0"/>
              <a:cs typeface="Times New Roman" pitchFamily="18" charset="0"/>
            </a:endParaRPr>
          </a:p>
        </p:txBody>
      </p:sp>
      <p:sp>
        <p:nvSpPr>
          <p:cNvPr id="5" name="object 3"/>
          <p:cNvSpPr txBox="1">
            <a:spLocks noGrp="1"/>
          </p:cNvSpPr>
          <p:nvPr>
            <p:ph type="title"/>
          </p:nvPr>
        </p:nvSpPr>
        <p:spPr>
          <a:xfrm>
            <a:off x="774700" y="1400717"/>
            <a:ext cx="7606798" cy="582210"/>
          </a:xfrm>
          <a:prstGeom prst="rect">
            <a:avLst/>
          </a:prstGeom>
        </p:spPr>
        <p:txBody>
          <a:bodyPr vert="horz" wrap="square" lIns="0" tIns="12699" rIns="0" bIns="0" rtlCol="0">
            <a:spAutoFit/>
          </a:bodyPr>
          <a:lstStyle/>
          <a:p>
            <a:pPr marL="870508">
              <a:spcBef>
                <a:spcPts val="100"/>
              </a:spcBef>
            </a:pPr>
            <a:r>
              <a:rPr sz="3700" spc="-5" dirty="0">
                <a:solidFill>
                  <a:srgbClr val="FF671F"/>
                </a:solidFill>
                <a:latin typeface="Times New Roman" pitchFamily="18" charset="0"/>
                <a:cs typeface="Times New Roman" pitchFamily="18" charset="0"/>
              </a:rPr>
              <a:t>Contenido Acuerdo de</a:t>
            </a:r>
            <a:r>
              <a:rPr sz="3700" spc="-100" dirty="0">
                <a:solidFill>
                  <a:srgbClr val="FF671F"/>
                </a:solidFill>
                <a:latin typeface="Times New Roman" pitchFamily="18" charset="0"/>
                <a:cs typeface="Times New Roman" pitchFamily="18" charset="0"/>
              </a:rPr>
              <a:t> </a:t>
            </a:r>
            <a:r>
              <a:rPr sz="3700" spc="-5" dirty="0">
                <a:solidFill>
                  <a:srgbClr val="FF671F"/>
                </a:solidFill>
                <a:latin typeface="Times New Roman" pitchFamily="18" charset="0"/>
                <a:cs typeface="Times New Roman" pitchFamily="18" charset="0"/>
              </a:rPr>
              <a:t>Estudios</a:t>
            </a:r>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75701" y="1"/>
            <a:ext cx="2030407" cy="1684128"/>
          </a:xfrm>
          <a:prstGeom prst="rect">
            <a:avLst/>
          </a:prstGeom>
        </p:spPr>
      </p:pic>
      <p:graphicFrame>
        <p:nvGraphicFramePr>
          <p:cNvPr id="6" name="5 Diagrama"/>
          <p:cNvGraphicFramePr/>
          <p:nvPr>
            <p:extLst>
              <p:ext uri="{D42A27DB-BD31-4B8C-83A1-F6EECF244321}">
                <p14:modId xmlns:p14="http://schemas.microsoft.com/office/powerpoint/2010/main" val="111726553"/>
              </p:ext>
            </p:extLst>
          </p:nvPr>
        </p:nvGraphicFramePr>
        <p:xfrm>
          <a:off x="498893" y="864010"/>
          <a:ext cx="7467600" cy="402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17500" y="2028826"/>
            <a:ext cx="9975599" cy="4740399"/>
          </a:xfrm>
          <a:prstGeom prst="rect">
            <a:avLst/>
          </a:prstGeom>
        </p:spPr>
        <p:txBody>
          <a:bodyPr vert="horz" wrap="square" lIns="0" tIns="43811" rIns="0" bIns="0" rtlCol="0">
            <a:spAutoFit/>
          </a:bodyPr>
          <a:lstStyle/>
          <a:p>
            <a:pPr marR="5080">
              <a:spcBef>
                <a:spcPts val="345"/>
              </a:spcBef>
            </a:pPr>
            <a:r>
              <a:rPr lang="es-ES" sz="2200" b="1" dirty="0">
                <a:solidFill>
                  <a:schemeClr val="tx2"/>
                </a:solidFill>
                <a:latin typeface="Times New Roman" pitchFamily="18" charset="0"/>
                <a:cs typeface="Times New Roman" pitchFamily="18" charset="0"/>
              </a:rPr>
              <a:t>Para participar en un programa de Movilidad Internacional hay que tener superados un número mínimo de créditos (tanto en Grado como Doble Grado). Se puede solicitar la movilidad en Primer curso de Grado o Doble Grado</a:t>
            </a:r>
          </a:p>
          <a:p>
            <a:pPr marR="5080">
              <a:spcBef>
                <a:spcPts val="345"/>
              </a:spcBef>
            </a:pPr>
            <a:endParaRPr sz="2200" dirty="0">
              <a:latin typeface="Times New Roman" pitchFamily="18" charset="0"/>
              <a:cs typeface="Times New Roman" pitchFamily="18" charset="0"/>
            </a:endParaRPr>
          </a:p>
          <a:p>
            <a:pPr marL="355568" marR="509225" indent="-342870">
              <a:buFont typeface="Wingdings"/>
              <a:buChar char=""/>
              <a:tabLst>
                <a:tab pos="354934" algn="l"/>
                <a:tab pos="356203" algn="l"/>
              </a:tabLst>
            </a:pPr>
            <a:r>
              <a:rPr lang="es-ES" sz="2200" b="1" spc="-5" dirty="0">
                <a:solidFill>
                  <a:srgbClr val="FF0000"/>
                </a:solidFill>
                <a:latin typeface="Times New Roman" pitchFamily="18" charset="0"/>
                <a:cs typeface="Times New Roman" pitchFamily="18" charset="0"/>
              </a:rPr>
              <a:t>60 </a:t>
            </a:r>
            <a:r>
              <a:rPr lang="es-ES" sz="2200" spc="-5" dirty="0">
                <a:latin typeface="Times New Roman" pitchFamily="18" charset="0"/>
                <a:cs typeface="Times New Roman" pitchFamily="18" charset="0"/>
              </a:rPr>
              <a:t>créditos para Programa Propio (a fecha de fin del plazo de solicitud: 23/01/2023).</a:t>
            </a:r>
          </a:p>
          <a:p>
            <a:pPr marL="355568" marR="509225" indent="-342870">
              <a:buFont typeface="Wingdings"/>
              <a:buChar char=""/>
              <a:tabLst>
                <a:tab pos="354934" algn="l"/>
                <a:tab pos="356203" algn="l"/>
              </a:tabLst>
            </a:pPr>
            <a:endParaRPr sz="2200" dirty="0">
              <a:latin typeface="Times New Roman" pitchFamily="18" charset="0"/>
              <a:cs typeface="Times New Roman" pitchFamily="18" charset="0"/>
            </a:endParaRPr>
          </a:p>
          <a:p>
            <a:pPr marL="355568" marR="113653" indent="-342870">
              <a:spcBef>
                <a:spcPts val="540"/>
              </a:spcBef>
              <a:buFont typeface="Wingdings"/>
              <a:buChar char=""/>
              <a:tabLst>
                <a:tab pos="354934" algn="l"/>
                <a:tab pos="356203" algn="l"/>
              </a:tabLst>
            </a:pPr>
            <a:r>
              <a:rPr lang="es-ES" sz="2200" b="1" dirty="0">
                <a:solidFill>
                  <a:srgbClr val="FF0000"/>
                </a:solidFill>
                <a:latin typeface="Times New Roman" pitchFamily="18" charset="0"/>
                <a:cs typeface="Times New Roman" pitchFamily="18" charset="0"/>
              </a:rPr>
              <a:t>30</a:t>
            </a:r>
            <a:r>
              <a:rPr lang="es-ES" sz="2200" dirty="0">
                <a:latin typeface="Times New Roman" pitchFamily="18" charset="0"/>
                <a:cs typeface="Times New Roman" pitchFamily="18" charset="0"/>
              </a:rPr>
              <a:t> créditos para Erasmus+ y </a:t>
            </a:r>
            <a:r>
              <a:rPr lang="es-ES" sz="2200" dirty="0" err="1">
                <a:latin typeface="Times New Roman" pitchFamily="18" charset="0"/>
                <a:cs typeface="Times New Roman" pitchFamily="18" charset="0"/>
              </a:rPr>
              <a:t>Arqus</a:t>
            </a:r>
            <a:r>
              <a:rPr lang="es-ES" sz="2200" dirty="0">
                <a:latin typeface="Times New Roman" pitchFamily="18" charset="0"/>
                <a:cs typeface="Times New Roman" pitchFamily="18" charset="0"/>
              </a:rPr>
              <a:t> (a fecha de incorporación a destino: agosto-septiembre 2023).</a:t>
            </a:r>
          </a:p>
          <a:p>
            <a:pPr marL="355568" marR="113653" indent="-342870">
              <a:spcBef>
                <a:spcPts val="540"/>
              </a:spcBef>
              <a:buFont typeface="Wingdings"/>
              <a:buChar char=""/>
              <a:tabLst>
                <a:tab pos="354934" algn="l"/>
                <a:tab pos="356203" algn="l"/>
              </a:tabLst>
            </a:pPr>
            <a:endParaRPr sz="2200" dirty="0">
              <a:latin typeface="Times New Roman" pitchFamily="18" charset="0"/>
              <a:cs typeface="Times New Roman" pitchFamily="18" charset="0"/>
            </a:endParaRPr>
          </a:p>
          <a:p>
            <a:pPr marL="355568" marR="252707" indent="-342870">
              <a:spcBef>
                <a:spcPts val="540"/>
              </a:spcBef>
              <a:buFont typeface="Wingdings"/>
              <a:buChar char=""/>
              <a:tabLst>
                <a:tab pos="354934" algn="l"/>
                <a:tab pos="356203" algn="l"/>
              </a:tabLst>
            </a:pPr>
            <a:r>
              <a:rPr lang="es-ES" sz="2200" b="1" dirty="0">
                <a:solidFill>
                  <a:srgbClr val="FF0000"/>
                </a:solidFill>
                <a:latin typeface="Times New Roman" pitchFamily="18" charset="0"/>
                <a:cs typeface="Times New Roman" pitchFamily="18" charset="0"/>
              </a:rPr>
              <a:t>45</a:t>
            </a:r>
            <a:r>
              <a:rPr lang="es-ES" sz="2200" dirty="0">
                <a:latin typeface="Times New Roman" pitchFamily="18" charset="0"/>
                <a:cs typeface="Times New Roman" pitchFamily="18" charset="0"/>
              </a:rPr>
              <a:t> créditos para Erasmus Dimensión Internacional </a:t>
            </a:r>
            <a:r>
              <a:rPr lang="es-ES" sz="2200" spc="-5" dirty="0">
                <a:latin typeface="Times New Roman" pitchFamily="18" charset="0"/>
                <a:cs typeface="Times New Roman" pitchFamily="18" charset="0"/>
              </a:rPr>
              <a:t>(a fecha de fin del plazo de solicitud: 23/01/2023).</a:t>
            </a:r>
          </a:p>
          <a:p>
            <a:pPr marL="355568" marR="252707" indent="-342870">
              <a:spcBef>
                <a:spcPts val="540"/>
              </a:spcBef>
              <a:buFont typeface="Wingdings"/>
              <a:buChar char=""/>
              <a:tabLst>
                <a:tab pos="354934" algn="l"/>
                <a:tab pos="356203" algn="l"/>
              </a:tabLst>
            </a:pPr>
            <a:endParaRPr sz="2200" dirty="0">
              <a:latin typeface="Times New Roman" pitchFamily="18" charset="0"/>
              <a:cs typeface="Times New Roman" pitchFamily="18" charset="0"/>
            </a:endParaRPr>
          </a:p>
        </p:txBody>
      </p:sp>
      <p:sp>
        <p:nvSpPr>
          <p:cNvPr id="5" name="object 3"/>
          <p:cNvSpPr txBox="1">
            <a:spLocks noGrp="1"/>
          </p:cNvSpPr>
          <p:nvPr>
            <p:ph type="title"/>
          </p:nvPr>
        </p:nvSpPr>
        <p:spPr>
          <a:xfrm>
            <a:off x="774700" y="1400717"/>
            <a:ext cx="7606798" cy="582210"/>
          </a:xfrm>
          <a:prstGeom prst="rect">
            <a:avLst/>
          </a:prstGeom>
        </p:spPr>
        <p:txBody>
          <a:bodyPr vert="horz" wrap="square" lIns="0" tIns="12699" rIns="0" bIns="0" rtlCol="0">
            <a:spAutoFit/>
          </a:bodyPr>
          <a:lstStyle/>
          <a:p>
            <a:pPr marL="870508">
              <a:spcBef>
                <a:spcPts val="100"/>
              </a:spcBef>
            </a:pPr>
            <a:r>
              <a:rPr lang="es-ES" sz="3700" spc="-5" dirty="0">
                <a:solidFill>
                  <a:srgbClr val="FF671F"/>
                </a:solidFill>
                <a:latin typeface="Times New Roman" pitchFamily="18" charset="0"/>
                <a:cs typeface="Times New Roman" pitchFamily="18" charset="0"/>
              </a:rPr>
              <a:t>Créditos mínimos superados </a:t>
            </a:r>
            <a:endParaRPr sz="3700" spc="-5" dirty="0">
              <a:solidFill>
                <a:srgbClr val="FF671F"/>
              </a:solidFill>
              <a:latin typeface="Times New Roman" pitchFamily="18" charset="0"/>
              <a:cs typeface="Times New Roman" pitchFamily="18" charset="0"/>
            </a:endParaRPr>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75701" y="1"/>
            <a:ext cx="2030407" cy="1684128"/>
          </a:xfrm>
          <a:prstGeom prst="rect">
            <a:avLst/>
          </a:prstGeom>
        </p:spPr>
      </p:pic>
      <p:graphicFrame>
        <p:nvGraphicFramePr>
          <p:cNvPr id="6" name="5 Diagrama"/>
          <p:cNvGraphicFramePr/>
          <p:nvPr>
            <p:extLst>
              <p:ext uri="{D42A27DB-BD31-4B8C-83A1-F6EECF244321}">
                <p14:modId xmlns:p14="http://schemas.microsoft.com/office/powerpoint/2010/main" val="289711480"/>
              </p:ext>
            </p:extLst>
          </p:nvPr>
        </p:nvGraphicFramePr>
        <p:xfrm>
          <a:off x="498893" y="864010"/>
          <a:ext cx="7467600" cy="402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2117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1003300" y="1883316"/>
            <a:ext cx="8486140" cy="3706142"/>
          </a:xfrm>
          <a:prstGeom prst="rect">
            <a:avLst/>
          </a:prstGeom>
        </p:spPr>
        <p:txBody>
          <a:bodyPr vert="horz" wrap="square" lIns="0" tIns="12699" rIns="0" bIns="0" rtlCol="0">
            <a:spAutoFit/>
          </a:bodyPr>
          <a:lstStyle/>
          <a:p>
            <a:pPr marL="12699">
              <a:spcBef>
                <a:spcPts val="100"/>
              </a:spcBef>
            </a:pPr>
            <a:r>
              <a:rPr sz="2400" b="1" spc="-5" dirty="0">
                <a:solidFill>
                  <a:schemeClr val="tx2"/>
                </a:solidFill>
                <a:latin typeface="Times New Roman" pitchFamily="18" charset="0"/>
                <a:cs typeface="Times New Roman" pitchFamily="18" charset="0"/>
              </a:rPr>
              <a:t>Solicit</a:t>
            </a:r>
            <a:r>
              <a:rPr lang="es-ES" sz="2400" b="1" spc="-5" dirty="0">
                <a:solidFill>
                  <a:schemeClr val="tx2"/>
                </a:solidFill>
                <a:latin typeface="Times New Roman" pitchFamily="18" charset="0"/>
                <a:cs typeface="Times New Roman" pitchFamily="18" charset="0"/>
              </a:rPr>
              <a:t>o</a:t>
            </a:r>
            <a:r>
              <a:rPr sz="2400" b="1" spc="-5" dirty="0">
                <a:solidFill>
                  <a:schemeClr val="tx2"/>
                </a:solidFill>
                <a:latin typeface="Times New Roman" pitchFamily="18" charset="0"/>
                <a:cs typeface="Times New Roman" pitchFamily="18" charset="0"/>
              </a:rPr>
              <a:t> las plazas en el </a:t>
            </a:r>
            <a:r>
              <a:rPr sz="2400" b="1" spc="-5" dirty="0" err="1">
                <a:solidFill>
                  <a:schemeClr val="tx2"/>
                </a:solidFill>
                <a:latin typeface="Times New Roman" pitchFamily="18" charset="0"/>
                <a:cs typeface="Times New Roman" pitchFamily="18" charset="0"/>
              </a:rPr>
              <a:t>orden</a:t>
            </a:r>
            <a:r>
              <a:rPr sz="2400" b="1" spc="-21" dirty="0">
                <a:solidFill>
                  <a:schemeClr val="tx2"/>
                </a:solidFill>
                <a:latin typeface="Times New Roman" pitchFamily="18" charset="0"/>
                <a:cs typeface="Times New Roman" pitchFamily="18" charset="0"/>
              </a:rPr>
              <a:t> </a:t>
            </a:r>
            <a:r>
              <a:rPr sz="2400" b="1" spc="-5" dirty="0" err="1">
                <a:solidFill>
                  <a:schemeClr val="tx2"/>
                </a:solidFill>
                <a:latin typeface="Times New Roman" pitchFamily="18" charset="0"/>
                <a:cs typeface="Times New Roman" pitchFamily="18" charset="0"/>
              </a:rPr>
              <a:t>deseado</a:t>
            </a:r>
            <a:r>
              <a:rPr lang="es-ES" sz="2400" b="1" spc="-5" dirty="0">
                <a:solidFill>
                  <a:schemeClr val="tx2"/>
                </a:solidFill>
                <a:latin typeface="Times New Roman" pitchFamily="18" charset="0"/>
                <a:cs typeface="Times New Roman" pitchFamily="18" charset="0"/>
              </a:rPr>
              <a:t> a través de ACCESO IDENTIFICADO (Portal de programas de Intercambio):</a:t>
            </a:r>
          </a:p>
          <a:p>
            <a:pPr algn="ctr">
              <a:spcBef>
                <a:spcPts val="21"/>
              </a:spcBef>
            </a:pPr>
            <a:r>
              <a:rPr lang="es-ES" sz="2400" dirty="0">
                <a:latin typeface="Times New Roman" pitchFamily="18" charset="0"/>
                <a:cs typeface="Times New Roman" pitchFamily="18" charset="0"/>
                <a:hlinkClick r:id="rId2"/>
              </a:rPr>
              <a:t>https://oficinavirtual.ugr.es/ai/</a:t>
            </a:r>
            <a:r>
              <a:rPr lang="es-ES" sz="2400" dirty="0">
                <a:latin typeface="Times New Roman" pitchFamily="18" charset="0"/>
                <a:cs typeface="Times New Roman" pitchFamily="18" charset="0"/>
              </a:rPr>
              <a:t> </a:t>
            </a:r>
            <a:endParaRPr sz="2400" dirty="0">
              <a:latin typeface="Times New Roman" pitchFamily="18" charset="0"/>
              <a:cs typeface="Times New Roman" pitchFamily="18" charset="0"/>
            </a:endParaRPr>
          </a:p>
          <a:p>
            <a:pPr marL="12699" algn="ctr">
              <a:spcBef>
                <a:spcPts val="5"/>
              </a:spcBef>
            </a:pPr>
            <a:endParaRPr lang="es-ES" sz="2400" spc="-10" dirty="0">
              <a:latin typeface="Times New Roman" pitchFamily="18" charset="0"/>
              <a:cs typeface="Times New Roman" pitchFamily="18" charset="0"/>
            </a:endParaRPr>
          </a:p>
          <a:p>
            <a:pPr marL="12699">
              <a:spcBef>
                <a:spcPts val="5"/>
              </a:spcBef>
            </a:pPr>
            <a:r>
              <a:rPr lang="es-ES" sz="2400" spc="-10" dirty="0">
                <a:latin typeface="Arial"/>
                <a:cs typeface="Arial"/>
              </a:rPr>
              <a:t>Me aseguro de tener delante:</a:t>
            </a:r>
          </a:p>
          <a:p>
            <a:pPr marL="355599" indent="-342900">
              <a:spcBef>
                <a:spcPts val="5"/>
              </a:spcBef>
              <a:buFontTx/>
              <a:buChar char="-"/>
            </a:pPr>
            <a:r>
              <a:rPr lang="es-ES" sz="2400" spc="-10" dirty="0">
                <a:latin typeface="Arial"/>
                <a:cs typeface="Arial"/>
              </a:rPr>
              <a:t>El cuadro de toma de decisión con los destinos ordenados</a:t>
            </a:r>
          </a:p>
          <a:p>
            <a:pPr marL="355599" indent="-342900">
              <a:spcBef>
                <a:spcPts val="5"/>
              </a:spcBef>
              <a:buFontTx/>
              <a:buChar char="-"/>
            </a:pPr>
            <a:r>
              <a:rPr lang="es-ES" sz="2400" spc="-10" dirty="0">
                <a:latin typeface="Arial"/>
                <a:cs typeface="Arial"/>
              </a:rPr>
              <a:t>El número de Cuenta bancaria (de la que soy titular o cotitular) y que será donde me ingresen las ayudas </a:t>
            </a:r>
          </a:p>
          <a:p>
            <a:pPr marL="355599" indent="-342900">
              <a:spcBef>
                <a:spcPts val="5"/>
              </a:spcBef>
              <a:buFontTx/>
              <a:buChar char="-"/>
            </a:pPr>
            <a:endParaRPr lang="es-ES" sz="2400" spc="-10" dirty="0">
              <a:latin typeface="Arial"/>
              <a:cs typeface="Arial"/>
            </a:endParaRPr>
          </a:p>
          <a:p>
            <a:pPr marL="12699">
              <a:spcBef>
                <a:spcPts val="5"/>
              </a:spcBef>
            </a:pPr>
            <a:endParaRPr sz="2400" dirty="0">
              <a:latin typeface="Arial"/>
              <a:cs typeface="Arial"/>
            </a:endParaRPr>
          </a:p>
        </p:txBody>
      </p:sp>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75971" y="1"/>
            <a:ext cx="2030407" cy="1684128"/>
          </a:xfrm>
          <a:prstGeom prst="rect">
            <a:avLst/>
          </a:prstGeom>
        </p:spPr>
      </p:pic>
      <p:graphicFrame>
        <p:nvGraphicFramePr>
          <p:cNvPr id="5" name="4 Diagrama"/>
          <p:cNvGraphicFramePr/>
          <p:nvPr>
            <p:extLst>
              <p:ext uri="{D42A27DB-BD31-4B8C-83A1-F6EECF244321}">
                <p14:modId xmlns:p14="http://schemas.microsoft.com/office/powerpoint/2010/main" val="2595240817"/>
              </p:ext>
            </p:extLst>
          </p:nvPr>
        </p:nvGraphicFramePr>
        <p:xfrm>
          <a:off x="1108560" y="1114425"/>
          <a:ext cx="7467600" cy="4028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1105033" y="1931162"/>
            <a:ext cx="8486140" cy="5552801"/>
          </a:xfrm>
          <a:prstGeom prst="rect">
            <a:avLst/>
          </a:prstGeom>
        </p:spPr>
        <p:txBody>
          <a:bodyPr vert="horz" wrap="square" lIns="0" tIns="12699" rIns="0" bIns="0" rtlCol="0">
            <a:spAutoFit/>
          </a:bodyPr>
          <a:lstStyle/>
          <a:p>
            <a:pPr marL="12699">
              <a:spcBef>
                <a:spcPts val="100"/>
              </a:spcBef>
            </a:pPr>
            <a:r>
              <a:rPr sz="2400" b="1" spc="-5" dirty="0">
                <a:solidFill>
                  <a:schemeClr val="tx2"/>
                </a:solidFill>
                <a:latin typeface="Times New Roman" pitchFamily="18" charset="0"/>
                <a:cs typeface="Times New Roman" pitchFamily="18" charset="0"/>
              </a:rPr>
              <a:t>Solicit</a:t>
            </a:r>
            <a:r>
              <a:rPr lang="es-ES" sz="2400" b="1" spc="-5" dirty="0">
                <a:solidFill>
                  <a:schemeClr val="tx2"/>
                </a:solidFill>
                <a:latin typeface="Times New Roman" pitchFamily="18" charset="0"/>
                <a:cs typeface="Times New Roman" pitchFamily="18" charset="0"/>
              </a:rPr>
              <a:t>o</a:t>
            </a:r>
            <a:r>
              <a:rPr sz="2400" b="1" spc="-5" dirty="0">
                <a:solidFill>
                  <a:schemeClr val="tx2"/>
                </a:solidFill>
                <a:latin typeface="Times New Roman" pitchFamily="18" charset="0"/>
                <a:cs typeface="Times New Roman" pitchFamily="18" charset="0"/>
              </a:rPr>
              <a:t> las plazas en el </a:t>
            </a:r>
            <a:r>
              <a:rPr sz="2400" b="1" spc="-5" dirty="0" err="1">
                <a:solidFill>
                  <a:schemeClr val="tx2"/>
                </a:solidFill>
                <a:latin typeface="Times New Roman" pitchFamily="18" charset="0"/>
                <a:cs typeface="Times New Roman" pitchFamily="18" charset="0"/>
              </a:rPr>
              <a:t>orden</a:t>
            </a:r>
            <a:r>
              <a:rPr sz="2400" b="1" spc="-21" dirty="0">
                <a:solidFill>
                  <a:schemeClr val="tx2"/>
                </a:solidFill>
                <a:latin typeface="Times New Roman" pitchFamily="18" charset="0"/>
                <a:cs typeface="Times New Roman" pitchFamily="18" charset="0"/>
              </a:rPr>
              <a:t> </a:t>
            </a:r>
            <a:r>
              <a:rPr sz="2400" b="1" spc="-5" dirty="0" err="1">
                <a:solidFill>
                  <a:schemeClr val="tx2"/>
                </a:solidFill>
                <a:latin typeface="Times New Roman" pitchFamily="18" charset="0"/>
                <a:cs typeface="Times New Roman" pitchFamily="18" charset="0"/>
              </a:rPr>
              <a:t>deseado</a:t>
            </a:r>
            <a:r>
              <a:rPr lang="es-ES" sz="2400" b="1" spc="-5" dirty="0">
                <a:solidFill>
                  <a:schemeClr val="tx2"/>
                </a:solidFill>
                <a:latin typeface="Times New Roman" pitchFamily="18" charset="0"/>
                <a:cs typeface="Times New Roman" pitchFamily="18" charset="0"/>
              </a:rPr>
              <a:t> a través de ACCESO IDENTIFICADO (Portal de programas de Intercambio):</a:t>
            </a:r>
          </a:p>
          <a:p>
            <a:pPr algn="ctr">
              <a:spcBef>
                <a:spcPts val="21"/>
              </a:spcBef>
            </a:pPr>
            <a:r>
              <a:rPr lang="es-ES" sz="2400" dirty="0">
                <a:latin typeface="Times New Roman" pitchFamily="18" charset="0"/>
                <a:cs typeface="Times New Roman" pitchFamily="18" charset="0"/>
                <a:hlinkClick r:id="rId2"/>
              </a:rPr>
              <a:t>https://oficinavirtual.ugr.es/ai/</a:t>
            </a:r>
            <a:r>
              <a:rPr lang="es-ES" sz="2400" dirty="0">
                <a:latin typeface="Times New Roman" pitchFamily="18" charset="0"/>
                <a:cs typeface="Times New Roman" pitchFamily="18" charset="0"/>
              </a:rPr>
              <a:t> </a:t>
            </a:r>
            <a:endParaRPr sz="2400" dirty="0">
              <a:latin typeface="Times New Roman" pitchFamily="18" charset="0"/>
              <a:cs typeface="Times New Roman" pitchFamily="18" charset="0"/>
            </a:endParaRPr>
          </a:p>
          <a:p>
            <a:pPr marL="12699" algn="ctr">
              <a:spcBef>
                <a:spcPts val="5"/>
              </a:spcBef>
            </a:pPr>
            <a:endParaRPr lang="es-ES" sz="2400" spc="-10" dirty="0">
              <a:latin typeface="Times New Roman" pitchFamily="18" charset="0"/>
              <a:cs typeface="Times New Roman" pitchFamily="18" charset="0"/>
            </a:endParaRPr>
          </a:p>
          <a:p>
            <a:pPr marL="12699">
              <a:spcBef>
                <a:spcPts val="5"/>
              </a:spcBef>
            </a:pPr>
            <a:r>
              <a:rPr lang="es-ES" sz="2400" u="sng" spc="-5" dirty="0">
                <a:solidFill>
                  <a:srgbClr val="C00000"/>
                </a:solidFill>
                <a:latin typeface="Times New Roman" pitchFamily="18" charset="0"/>
                <a:cs typeface="Times New Roman" pitchFamily="18" charset="0"/>
              </a:rPr>
              <a:t>Importante</a:t>
            </a:r>
            <a:r>
              <a:rPr lang="es-ES" sz="2400" spc="-5" dirty="0">
                <a:solidFill>
                  <a:srgbClr val="C00000"/>
                </a:solidFill>
                <a:latin typeface="Times New Roman" pitchFamily="18" charset="0"/>
                <a:cs typeface="Times New Roman" pitchFamily="18" charset="0"/>
              </a:rPr>
              <a:t>: si soy estudiante de </a:t>
            </a:r>
            <a:r>
              <a:rPr lang="es-ES" sz="2400" b="1" spc="-5" dirty="0">
                <a:solidFill>
                  <a:srgbClr val="C00000"/>
                </a:solidFill>
                <a:latin typeface="Times New Roman" pitchFamily="18" charset="0"/>
                <a:cs typeface="Times New Roman" pitchFamily="18" charset="0"/>
              </a:rPr>
              <a:t>Doble Grado CC Políticas-Derecho </a:t>
            </a:r>
            <a:r>
              <a:rPr lang="es-ES" sz="2400" spc="-5" dirty="0">
                <a:solidFill>
                  <a:srgbClr val="C00000"/>
                </a:solidFill>
                <a:latin typeface="Times New Roman" pitchFamily="18" charset="0"/>
                <a:cs typeface="Times New Roman" pitchFamily="18" charset="0"/>
              </a:rPr>
              <a:t>soy consciente de qué plazas estoy solicitando, si una plaza firmada para Ciencias Políticas (su código comienza por </a:t>
            </a:r>
            <a:r>
              <a:rPr lang="es-ES" sz="2400" b="1" spc="-5" dirty="0">
                <a:solidFill>
                  <a:srgbClr val="FF671F"/>
                </a:solidFill>
                <a:latin typeface="Times New Roman" pitchFamily="18" charset="0"/>
                <a:cs typeface="Times New Roman" pitchFamily="18" charset="0"/>
              </a:rPr>
              <a:t>006-</a:t>
            </a:r>
            <a:r>
              <a:rPr lang="es-ES" sz="2400" spc="-5" dirty="0">
                <a:solidFill>
                  <a:srgbClr val="C00000"/>
                </a:solidFill>
                <a:latin typeface="Times New Roman" pitchFamily="18" charset="0"/>
                <a:cs typeface="Times New Roman" pitchFamily="18" charset="0"/>
              </a:rPr>
              <a:t>) o una plaza firmada por la Facultad de Derecho (su código comienza por </a:t>
            </a:r>
            <a:r>
              <a:rPr lang="es-ES" sz="2400" b="1" spc="-5" dirty="0">
                <a:solidFill>
                  <a:srgbClr val="FF0000"/>
                </a:solidFill>
                <a:latin typeface="Times New Roman" pitchFamily="18" charset="0"/>
                <a:cs typeface="Times New Roman" pitchFamily="18" charset="0"/>
              </a:rPr>
              <a:t>007</a:t>
            </a:r>
            <a:r>
              <a:rPr lang="es-ES" sz="2400" spc="-5" dirty="0">
                <a:solidFill>
                  <a:srgbClr val="C00000"/>
                </a:solidFill>
                <a:latin typeface="Times New Roman" pitchFamily="18" charset="0"/>
                <a:cs typeface="Times New Roman" pitchFamily="18" charset="0"/>
              </a:rPr>
              <a:t>-). </a:t>
            </a:r>
            <a:r>
              <a:rPr lang="es-ES" sz="2400" spc="-5" dirty="0">
                <a:latin typeface="Times New Roman" pitchFamily="18" charset="0"/>
                <a:cs typeface="Times New Roman" pitchFamily="18" charset="0"/>
              </a:rPr>
              <a:t>Eso sí, vaya por la Facultad que vaya, me podré llevar asignaturas tanto de Políticas como de Derecho, siempre que el Acuerdo de Estudios cumpla los criterios académicos de cada Facultad (dos Acuerdos de Estudios separados, uno por cada Facultad) y, obviamente, siempre que la Universidad de destino lo permita.</a:t>
            </a:r>
            <a:endParaRPr lang="es-ES" sz="2400" dirty="0">
              <a:latin typeface="Times New Roman" pitchFamily="18" charset="0"/>
              <a:cs typeface="Times New Roman" pitchFamily="18" charset="0"/>
            </a:endParaRPr>
          </a:p>
          <a:p>
            <a:pPr marL="12699" algn="ctr">
              <a:spcBef>
                <a:spcPts val="5"/>
              </a:spcBef>
            </a:pPr>
            <a:endParaRPr lang="es-ES" sz="2400" spc="-10" dirty="0">
              <a:latin typeface="Arial"/>
              <a:cs typeface="Arial"/>
            </a:endParaRPr>
          </a:p>
          <a:p>
            <a:pPr marL="12699">
              <a:spcBef>
                <a:spcPts val="5"/>
              </a:spcBef>
            </a:pPr>
            <a:endParaRPr sz="2400" dirty="0">
              <a:latin typeface="Arial"/>
              <a:cs typeface="Arial"/>
            </a:endParaRPr>
          </a:p>
        </p:txBody>
      </p:sp>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75971" y="1"/>
            <a:ext cx="2030407" cy="1684128"/>
          </a:xfrm>
          <a:prstGeom prst="rect">
            <a:avLst/>
          </a:prstGeom>
        </p:spPr>
      </p:pic>
      <p:graphicFrame>
        <p:nvGraphicFramePr>
          <p:cNvPr id="5" name="4 Diagrama"/>
          <p:cNvGraphicFramePr/>
          <p:nvPr/>
        </p:nvGraphicFramePr>
        <p:xfrm>
          <a:off x="1108560" y="1114425"/>
          <a:ext cx="7467600" cy="4028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mc:AlternateContent xmlns:mc="http://schemas.openxmlformats.org/markup-compatibility/2006" xmlns:p14="http://schemas.microsoft.com/office/powerpoint/2010/main">
        <mc:Choice Requires="p14">
          <p:contentPart p14:bwMode="auto" r:id="rId9">
            <p14:nvContentPartPr>
              <p14:cNvPr id="2" name="Entrada de lápiz 1">
                <a:extLst>
                  <a:ext uri="{FF2B5EF4-FFF2-40B4-BE49-F238E27FC236}">
                    <a16:creationId xmlns:a16="http://schemas.microsoft.com/office/drawing/2014/main" id="{EDC68E50-DCF7-404E-9311-497FB7C14651}"/>
                  </a:ext>
                </a:extLst>
              </p14:cNvPr>
              <p14:cNvContentPartPr/>
              <p14:nvPr/>
            </p14:nvContentPartPr>
            <p14:xfrm>
              <a:off x="7013757" y="4231677"/>
              <a:ext cx="438120" cy="97560"/>
            </p14:xfrm>
          </p:contentPart>
        </mc:Choice>
        <mc:Fallback xmlns="">
          <p:pic>
            <p:nvPicPr>
              <p:cNvPr id="2" name="Entrada de lápiz 1">
                <a:extLst>
                  <a:ext uri="{FF2B5EF4-FFF2-40B4-BE49-F238E27FC236}">
                    <a16:creationId xmlns:a16="http://schemas.microsoft.com/office/drawing/2014/main" id="{EDC68E50-DCF7-404E-9311-497FB7C14651}"/>
                  </a:ext>
                </a:extLst>
              </p:cNvPr>
              <p:cNvPicPr/>
              <p:nvPr/>
            </p:nvPicPr>
            <p:blipFill>
              <a:blip r:embed="rId10"/>
              <a:stretch>
                <a:fillRect/>
              </a:stretch>
            </p:blipFill>
            <p:spPr>
              <a:xfrm>
                <a:off x="6977757" y="4159677"/>
                <a:ext cx="50976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Entrada de lápiz 5">
                <a:extLst>
                  <a:ext uri="{FF2B5EF4-FFF2-40B4-BE49-F238E27FC236}">
                    <a16:creationId xmlns:a16="http://schemas.microsoft.com/office/drawing/2014/main" id="{2E8D116F-C8EB-465A-99B6-3821A08A8863}"/>
                  </a:ext>
                </a:extLst>
              </p14:cNvPr>
              <p14:cNvContentPartPr/>
              <p14:nvPr/>
            </p14:nvContentPartPr>
            <p14:xfrm>
              <a:off x="7013757" y="4265157"/>
              <a:ext cx="545400" cy="180720"/>
            </p14:xfrm>
          </p:contentPart>
        </mc:Choice>
        <mc:Fallback xmlns="">
          <p:pic>
            <p:nvPicPr>
              <p:cNvPr id="6" name="Entrada de lápiz 5">
                <a:extLst>
                  <a:ext uri="{FF2B5EF4-FFF2-40B4-BE49-F238E27FC236}">
                    <a16:creationId xmlns:a16="http://schemas.microsoft.com/office/drawing/2014/main" id="{2E8D116F-C8EB-465A-99B6-3821A08A8863}"/>
                  </a:ext>
                </a:extLst>
              </p:cNvPr>
              <p:cNvPicPr/>
              <p:nvPr/>
            </p:nvPicPr>
            <p:blipFill>
              <a:blip r:embed="rId12"/>
              <a:stretch>
                <a:fillRect/>
              </a:stretch>
            </p:blipFill>
            <p:spPr>
              <a:xfrm>
                <a:off x="6977757" y="4193157"/>
                <a:ext cx="61704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Entrada de lápiz 6">
                <a:extLst>
                  <a:ext uri="{FF2B5EF4-FFF2-40B4-BE49-F238E27FC236}">
                    <a16:creationId xmlns:a16="http://schemas.microsoft.com/office/drawing/2014/main" id="{396FB826-950D-425D-8D1F-6019BF6C7D11}"/>
                  </a:ext>
                </a:extLst>
              </p14:cNvPr>
              <p14:cNvContentPartPr/>
              <p14:nvPr/>
            </p14:nvContentPartPr>
            <p14:xfrm>
              <a:off x="8560317" y="4659717"/>
              <a:ext cx="477000" cy="360"/>
            </p14:xfrm>
          </p:contentPart>
        </mc:Choice>
        <mc:Fallback xmlns="">
          <p:pic>
            <p:nvPicPr>
              <p:cNvPr id="7" name="Entrada de lápiz 6">
                <a:extLst>
                  <a:ext uri="{FF2B5EF4-FFF2-40B4-BE49-F238E27FC236}">
                    <a16:creationId xmlns:a16="http://schemas.microsoft.com/office/drawing/2014/main" id="{396FB826-950D-425D-8D1F-6019BF6C7D11}"/>
                  </a:ext>
                </a:extLst>
              </p:cNvPr>
              <p:cNvPicPr/>
              <p:nvPr/>
            </p:nvPicPr>
            <p:blipFill>
              <a:blip r:embed="rId14"/>
              <a:stretch>
                <a:fillRect/>
              </a:stretch>
            </p:blipFill>
            <p:spPr>
              <a:xfrm>
                <a:off x="8524317" y="4587717"/>
                <a:ext cx="5486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Entrada de lápiz 7">
                <a:extLst>
                  <a:ext uri="{FF2B5EF4-FFF2-40B4-BE49-F238E27FC236}">
                    <a16:creationId xmlns:a16="http://schemas.microsoft.com/office/drawing/2014/main" id="{F3684A53-B822-4AE3-B68C-86A0E10A18BD}"/>
                  </a:ext>
                </a:extLst>
              </p14:cNvPr>
              <p14:cNvContentPartPr/>
              <p14:nvPr/>
            </p14:nvContentPartPr>
            <p14:xfrm>
              <a:off x="8599197" y="4776357"/>
              <a:ext cx="408960" cy="360"/>
            </p14:xfrm>
          </p:contentPart>
        </mc:Choice>
        <mc:Fallback xmlns="">
          <p:pic>
            <p:nvPicPr>
              <p:cNvPr id="8" name="Entrada de lápiz 7">
                <a:extLst>
                  <a:ext uri="{FF2B5EF4-FFF2-40B4-BE49-F238E27FC236}">
                    <a16:creationId xmlns:a16="http://schemas.microsoft.com/office/drawing/2014/main" id="{F3684A53-B822-4AE3-B68C-86A0E10A18BD}"/>
                  </a:ext>
                </a:extLst>
              </p:cNvPr>
              <p:cNvPicPr/>
              <p:nvPr/>
            </p:nvPicPr>
            <p:blipFill>
              <a:blip r:embed="rId16"/>
              <a:stretch>
                <a:fillRect/>
              </a:stretch>
            </p:blipFill>
            <p:spPr>
              <a:xfrm>
                <a:off x="8563197" y="4704357"/>
                <a:ext cx="480600" cy="144000"/>
              </a:xfrm>
              <a:prstGeom prst="rect">
                <a:avLst/>
              </a:prstGeom>
            </p:spPr>
          </p:pic>
        </mc:Fallback>
      </mc:AlternateContent>
    </p:spTree>
    <p:extLst>
      <p:ext uri="{BB962C8B-B14F-4D97-AF65-F5344CB8AC3E}">
        <p14:creationId xmlns:p14="http://schemas.microsoft.com/office/powerpoint/2010/main" val="23418454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7"/>
          <p:cNvSpPr>
            <a:spLocks noGrp="1" noChangeArrowheads="1"/>
          </p:cNvSpPr>
          <p:nvPr>
            <p:ph type="title"/>
          </p:nvPr>
        </p:nvSpPr>
        <p:spPr>
          <a:xfrm>
            <a:off x="370972" y="1876426"/>
            <a:ext cx="9220201" cy="461665"/>
          </a:xfrm>
          <a:noFill/>
        </p:spPr>
        <p:txBody>
          <a:bodyPr/>
          <a:lstStyle/>
          <a:p>
            <a:pPr marL="12699">
              <a:spcBef>
                <a:spcPts val="100"/>
              </a:spcBef>
            </a:pPr>
            <a:r>
              <a:rPr lang="es-ES" sz="3000" spc="-5" dirty="0">
                <a:solidFill>
                  <a:schemeClr val="tx2"/>
                </a:solidFill>
                <a:latin typeface="Times New Roman" pitchFamily="18" charset="0"/>
                <a:cs typeface="Times New Roman" pitchFamily="18" charset="0"/>
              </a:rPr>
              <a:t>Solicito las plazas en el orden</a:t>
            </a:r>
            <a:r>
              <a:rPr lang="es-ES" sz="3000" spc="-21" dirty="0">
                <a:solidFill>
                  <a:schemeClr val="tx2"/>
                </a:solidFill>
                <a:latin typeface="Times New Roman" pitchFamily="18" charset="0"/>
                <a:cs typeface="Times New Roman" pitchFamily="18" charset="0"/>
              </a:rPr>
              <a:t> </a:t>
            </a:r>
            <a:r>
              <a:rPr lang="es-ES" sz="3000" spc="-5" dirty="0">
                <a:solidFill>
                  <a:schemeClr val="tx2"/>
                </a:solidFill>
                <a:latin typeface="Times New Roman" pitchFamily="18" charset="0"/>
                <a:cs typeface="Times New Roman" pitchFamily="18" charset="0"/>
              </a:rPr>
              <a:t>deseado</a:t>
            </a:r>
          </a:p>
        </p:txBody>
      </p:sp>
      <p:sp>
        <p:nvSpPr>
          <p:cNvPr id="14338" name="Rectangle 4"/>
          <p:cNvSpPr>
            <a:spLocks noGrp="1" noChangeArrowheads="1"/>
          </p:cNvSpPr>
          <p:nvPr>
            <p:ph idx="4294967295"/>
          </p:nvPr>
        </p:nvSpPr>
        <p:spPr>
          <a:xfrm>
            <a:off x="165100" y="2431668"/>
            <a:ext cx="10234975" cy="597767"/>
          </a:xfrm>
          <a:prstGeom prst="rect">
            <a:avLst/>
          </a:prstGeom>
          <a:noFill/>
        </p:spPr>
        <p:txBody>
          <a:bodyPr lIns="104306" tIns="52153" rIns="104306" bIns="52153"/>
          <a:lstStyle/>
          <a:p>
            <a:pPr marL="457159" lvl="1"/>
            <a:r>
              <a:rPr lang="es-ES" altLang="es-ES" sz="1600" dirty="0">
                <a:latin typeface="Times New Roman" pitchFamily="18" charset="0"/>
                <a:cs typeface="Times New Roman" pitchFamily="18" charset="0"/>
              </a:rPr>
              <a:t>Si soy estudiante de Doble Grado Políticas-Derecho me fijo en el código de la Universidad para saber si me estoy pidiendo un destino de Políticas o de Derecho: </a:t>
            </a:r>
            <a:r>
              <a:rPr lang="es-ES" altLang="es-ES" sz="1600" b="1" dirty="0">
                <a:latin typeface="Times New Roman" pitchFamily="18" charset="0"/>
                <a:cs typeface="Times New Roman" pitchFamily="18" charset="0"/>
              </a:rPr>
              <a:t>006</a:t>
            </a:r>
            <a:r>
              <a:rPr lang="es-ES" altLang="es-ES" sz="1600" dirty="0">
                <a:latin typeface="Times New Roman" pitchFamily="18" charset="0"/>
                <a:cs typeface="Times New Roman" pitchFamily="18" charset="0"/>
              </a:rPr>
              <a:t> son destinos de Políticas y </a:t>
            </a:r>
            <a:r>
              <a:rPr lang="es-ES" altLang="es-ES" sz="1600" b="1" dirty="0">
                <a:latin typeface="Times New Roman" pitchFamily="18" charset="0"/>
                <a:cs typeface="Times New Roman" pitchFamily="18" charset="0"/>
              </a:rPr>
              <a:t>007</a:t>
            </a:r>
            <a:r>
              <a:rPr lang="es-ES" altLang="es-ES" sz="1600" dirty="0">
                <a:latin typeface="Times New Roman" pitchFamily="18" charset="0"/>
                <a:cs typeface="Times New Roman" pitchFamily="18" charset="0"/>
              </a:rPr>
              <a:t> de Derecho</a:t>
            </a:r>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75971" y="1"/>
            <a:ext cx="2030407" cy="1684128"/>
          </a:xfrm>
          <a:prstGeom prst="rect">
            <a:avLst/>
          </a:prstGeom>
        </p:spPr>
      </p:pic>
      <p:graphicFrame>
        <p:nvGraphicFramePr>
          <p:cNvPr id="10" name="9 Diagrama"/>
          <p:cNvGraphicFramePr/>
          <p:nvPr/>
        </p:nvGraphicFramePr>
        <p:xfrm>
          <a:off x="927100" y="1114425"/>
          <a:ext cx="7467600" cy="402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Imagen 1">
            <a:extLst>
              <a:ext uri="{FF2B5EF4-FFF2-40B4-BE49-F238E27FC236}">
                <a16:creationId xmlns:a16="http://schemas.microsoft.com/office/drawing/2014/main" id="{45470DCA-D168-4608-B2F1-2704D2D0BF96}"/>
              </a:ext>
            </a:extLst>
          </p:cNvPr>
          <p:cNvPicPr>
            <a:picLocks noChangeAspect="1"/>
          </p:cNvPicPr>
          <p:nvPr/>
        </p:nvPicPr>
        <p:blipFill>
          <a:blip r:embed="rId8"/>
          <a:stretch>
            <a:fillRect/>
          </a:stretch>
        </p:blipFill>
        <p:spPr>
          <a:xfrm>
            <a:off x="339578" y="3776974"/>
            <a:ext cx="10027801" cy="2833376"/>
          </a:xfrm>
          <a:prstGeom prst="rect">
            <a:avLst/>
          </a:prstGeom>
        </p:spPr>
      </p:pic>
      <p:cxnSp>
        <p:nvCxnSpPr>
          <p:cNvPr id="4" name="Conector recto de flecha 3">
            <a:extLst>
              <a:ext uri="{FF2B5EF4-FFF2-40B4-BE49-F238E27FC236}">
                <a16:creationId xmlns:a16="http://schemas.microsoft.com/office/drawing/2014/main" id="{32DC2C04-9468-4942-89F0-B10C6B905E87}"/>
              </a:ext>
            </a:extLst>
          </p:cNvPr>
          <p:cNvCxnSpPr>
            <a:cxnSpLocks/>
          </p:cNvCxnSpPr>
          <p:nvPr/>
        </p:nvCxnSpPr>
        <p:spPr>
          <a:xfrm flipH="1">
            <a:off x="1689100" y="2932304"/>
            <a:ext cx="3003955" cy="1001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C2656B1C-9CE5-4F5D-9148-D877D9F187E5}"/>
              </a:ext>
            </a:extLst>
          </p:cNvPr>
          <p:cNvCxnSpPr>
            <a:cxnSpLocks/>
          </p:cNvCxnSpPr>
          <p:nvPr/>
        </p:nvCxnSpPr>
        <p:spPr>
          <a:xfrm flipH="1">
            <a:off x="1689100" y="2932304"/>
            <a:ext cx="5594756" cy="14587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9">
            <p14:nvContentPartPr>
              <p14:cNvPr id="9" name="Entrada de lápiz 8">
                <a:extLst>
                  <a:ext uri="{FF2B5EF4-FFF2-40B4-BE49-F238E27FC236}">
                    <a16:creationId xmlns:a16="http://schemas.microsoft.com/office/drawing/2014/main" id="{D5A7BC99-7E99-48BF-97B3-60DB6A88BADE}"/>
                  </a:ext>
                </a:extLst>
              </p14:cNvPr>
              <p14:cNvContentPartPr/>
              <p14:nvPr/>
            </p14:nvContentPartPr>
            <p14:xfrm>
              <a:off x="1517637" y="5683197"/>
              <a:ext cx="253080" cy="27360"/>
            </p14:xfrm>
          </p:contentPart>
        </mc:Choice>
        <mc:Fallback xmlns="">
          <p:pic>
            <p:nvPicPr>
              <p:cNvPr id="9" name="Entrada de lápiz 8">
                <a:extLst>
                  <a:ext uri="{FF2B5EF4-FFF2-40B4-BE49-F238E27FC236}">
                    <a16:creationId xmlns:a16="http://schemas.microsoft.com/office/drawing/2014/main" id="{D5A7BC99-7E99-48BF-97B3-60DB6A88BADE}"/>
                  </a:ext>
                </a:extLst>
              </p:cNvPr>
              <p:cNvPicPr/>
              <p:nvPr/>
            </p:nvPicPr>
            <p:blipFill>
              <a:blip r:embed="rId10"/>
              <a:stretch>
                <a:fillRect/>
              </a:stretch>
            </p:blipFill>
            <p:spPr>
              <a:xfrm>
                <a:off x="1481637" y="5611197"/>
                <a:ext cx="3247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Entrada de lápiz 11">
                <a:extLst>
                  <a:ext uri="{FF2B5EF4-FFF2-40B4-BE49-F238E27FC236}">
                    <a16:creationId xmlns:a16="http://schemas.microsoft.com/office/drawing/2014/main" id="{D45F3424-6249-4D9F-BCB0-B5F0CF897C6D}"/>
                  </a:ext>
                </a:extLst>
              </p14:cNvPr>
              <p14:cNvContentPartPr/>
              <p14:nvPr/>
            </p14:nvContentPartPr>
            <p14:xfrm>
              <a:off x="1488477" y="6194037"/>
              <a:ext cx="262800" cy="14760"/>
            </p14:xfrm>
          </p:contentPart>
        </mc:Choice>
        <mc:Fallback xmlns="">
          <p:pic>
            <p:nvPicPr>
              <p:cNvPr id="12" name="Entrada de lápiz 11">
                <a:extLst>
                  <a:ext uri="{FF2B5EF4-FFF2-40B4-BE49-F238E27FC236}">
                    <a16:creationId xmlns:a16="http://schemas.microsoft.com/office/drawing/2014/main" id="{D45F3424-6249-4D9F-BCB0-B5F0CF897C6D}"/>
                  </a:ext>
                </a:extLst>
              </p:cNvPr>
              <p:cNvPicPr/>
              <p:nvPr/>
            </p:nvPicPr>
            <p:blipFill>
              <a:blip r:embed="rId12"/>
              <a:stretch>
                <a:fillRect/>
              </a:stretch>
            </p:blipFill>
            <p:spPr>
              <a:xfrm>
                <a:off x="1452477" y="6122037"/>
                <a:ext cx="334440" cy="158400"/>
              </a:xfrm>
              <a:prstGeom prst="rect">
                <a:avLst/>
              </a:prstGeom>
            </p:spPr>
          </p:pic>
        </mc:Fallback>
      </mc:AlternateContent>
    </p:spTree>
    <p:extLst>
      <p:ext uri="{BB962C8B-B14F-4D97-AF65-F5344CB8AC3E}">
        <p14:creationId xmlns:p14="http://schemas.microsoft.com/office/powerpoint/2010/main" val="25435093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1105033" y="1931162"/>
            <a:ext cx="8486140" cy="1120819"/>
          </a:xfrm>
          <a:prstGeom prst="rect">
            <a:avLst/>
          </a:prstGeom>
        </p:spPr>
        <p:txBody>
          <a:bodyPr vert="horz" wrap="square" lIns="0" tIns="12699" rIns="0" bIns="0" rtlCol="0">
            <a:spAutoFit/>
          </a:bodyPr>
          <a:lstStyle/>
          <a:p>
            <a:pPr marL="12699" algn="ctr">
              <a:spcBef>
                <a:spcPts val="5"/>
              </a:spcBef>
            </a:pPr>
            <a:endParaRPr lang="es-ES" sz="2400" spc="-10" dirty="0">
              <a:latin typeface="Times New Roman" pitchFamily="18" charset="0"/>
              <a:cs typeface="Times New Roman" pitchFamily="18" charset="0"/>
            </a:endParaRPr>
          </a:p>
          <a:p>
            <a:pPr marL="12699" algn="ctr">
              <a:spcBef>
                <a:spcPts val="5"/>
              </a:spcBef>
            </a:pPr>
            <a:endParaRPr lang="es-ES" sz="2400" spc="-10" dirty="0">
              <a:latin typeface="Arial"/>
              <a:cs typeface="Arial"/>
            </a:endParaRPr>
          </a:p>
          <a:p>
            <a:pPr marL="12699">
              <a:spcBef>
                <a:spcPts val="5"/>
              </a:spcBef>
            </a:pPr>
            <a:endParaRPr sz="2400" dirty="0">
              <a:latin typeface="Arial"/>
              <a:cs typeface="Arial"/>
            </a:endParaRPr>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75971" y="1"/>
            <a:ext cx="2030407" cy="1684128"/>
          </a:xfrm>
          <a:prstGeom prst="rect">
            <a:avLst/>
          </a:prstGeom>
        </p:spPr>
      </p:pic>
      <p:graphicFrame>
        <p:nvGraphicFramePr>
          <p:cNvPr id="5" name="4 Diagrama"/>
          <p:cNvGraphicFramePr/>
          <p:nvPr/>
        </p:nvGraphicFramePr>
        <p:xfrm>
          <a:off x="1108560" y="1114425"/>
          <a:ext cx="7467600" cy="402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p14="http://schemas.microsoft.com/office/powerpoint/2010/main">
        <mc:Choice Requires="p14">
          <p:contentPart p14:bwMode="auto" r:id="rId8">
            <p14:nvContentPartPr>
              <p14:cNvPr id="2" name="Entrada de lápiz 1">
                <a:extLst>
                  <a:ext uri="{FF2B5EF4-FFF2-40B4-BE49-F238E27FC236}">
                    <a16:creationId xmlns:a16="http://schemas.microsoft.com/office/drawing/2014/main" id="{EDC68E50-DCF7-404E-9311-497FB7C14651}"/>
                  </a:ext>
                </a:extLst>
              </p14:cNvPr>
              <p14:cNvContentPartPr/>
              <p14:nvPr/>
            </p14:nvContentPartPr>
            <p14:xfrm>
              <a:off x="7013757" y="4231677"/>
              <a:ext cx="438120" cy="97560"/>
            </p14:xfrm>
          </p:contentPart>
        </mc:Choice>
        <mc:Fallback xmlns="">
          <p:pic>
            <p:nvPicPr>
              <p:cNvPr id="2" name="Entrada de lápiz 1">
                <a:extLst>
                  <a:ext uri="{FF2B5EF4-FFF2-40B4-BE49-F238E27FC236}">
                    <a16:creationId xmlns:a16="http://schemas.microsoft.com/office/drawing/2014/main" id="{EDC68E50-DCF7-404E-9311-497FB7C14651}"/>
                  </a:ext>
                </a:extLst>
              </p:cNvPr>
              <p:cNvPicPr/>
              <p:nvPr/>
            </p:nvPicPr>
            <p:blipFill>
              <a:blip r:embed="rId10"/>
              <a:stretch>
                <a:fillRect/>
              </a:stretch>
            </p:blipFill>
            <p:spPr>
              <a:xfrm>
                <a:off x="6977757" y="4159677"/>
                <a:ext cx="50976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Entrada de lápiz 5">
                <a:extLst>
                  <a:ext uri="{FF2B5EF4-FFF2-40B4-BE49-F238E27FC236}">
                    <a16:creationId xmlns:a16="http://schemas.microsoft.com/office/drawing/2014/main" id="{2E8D116F-C8EB-465A-99B6-3821A08A8863}"/>
                  </a:ext>
                </a:extLst>
              </p14:cNvPr>
              <p14:cNvContentPartPr/>
              <p14:nvPr/>
            </p14:nvContentPartPr>
            <p14:xfrm>
              <a:off x="7013757" y="4265157"/>
              <a:ext cx="545400" cy="180720"/>
            </p14:xfrm>
          </p:contentPart>
        </mc:Choice>
        <mc:Fallback xmlns="">
          <p:pic>
            <p:nvPicPr>
              <p:cNvPr id="6" name="Entrada de lápiz 5">
                <a:extLst>
                  <a:ext uri="{FF2B5EF4-FFF2-40B4-BE49-F238E27FC236}">
                    <a16:creationId xmlns:a16="http://schemas.microsoft.com/office/drawing/2014/main" id="{2E8D116F-C8EB-465A-99B6-3821A08A8863}"/>
                  </a:ext>
                </a:extLst>
              </p:cNvPr>
              <p:cNvPicPr/>
              <p:nvPr/>
            </p:nvPicPr>
            <p:blipFill>
              <a:blip r:embed="rId12"/>
              <a:stretch>
                <a:fillRect/>
              </a:stretch>
            </p:blipFill>
            <p:spPr>
              <a:xfrm>
                <a:off x="6977757" y="4193157"/>
                <a:ext cx="617040" cy="324360"/>
              </a:xfrm>
              <a:prstGeom prst="rect">
                <a:avLst/>
              </a:prstGeom>
            </p:spPr>
          </p:pic>
        </mc:Fallback>
      </mc:AlternateContent>
      <p:pic>
        <p:nvPicPr>
          <p:cNvPr id="9" name="Imagen 8">
            <a:extLst>
              <a:ext uri="{FF2B5EF4-FFF2-40B4-BE49-F238E27FC236}">
                <a16:creationId xmlns:a16="http://schemas.microsoft.com/office/drawing/2014/main" id="{03FE4F88-503E-4DDD-9A3F-CDEFA2C6E776}"/>
              </a:ext>
            </a:extLst>
          </p:cNvPr>
          <p:cNvPicPr>
            <a:picLocks noChangeAspect="1"/>
          </p:cNvPicPr>
          <p:nvPr/>
        </p:nvPicPr>
        <p:blipFill>
          <a:blip r:embed="rId13"/>
          <a:stretch>
            <a:fillRect/>
          </a:stretch>
        </p:blipFill>
        <p:spPr>
          <a:xfrm>
            <a:off x="1032170" y="1650690"/>
            <a:ext cx="7743529" cy="5758761"/>
          </a:xfrm>
          <a:prstGeom prst="rect">
            <a:avLst/>
          </a:prstGeom>
        </p:spPr>
      </p:pic>
    </p:spTree>
    <p:extLst>
      <p:ext uri="{BB962C8B-B14F-4D97-AF65-F5344CB8AC3E}">
        <p14:creationId xmlns:p14="http://schemas.microsoft.com/office/powerpoint/2010/main" val="3184082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9900" y="188806"/>
            <a:ext cx="8230870" cy="997067"/>
          </a:xfrm>
          <a:prstGeom prst="rect">
            <a:avLst/>
          </a:prstGeom>
        </p:spPr>
        <p:txBody>
          <a:bodyPr vert="horz" wrap="square" lIns="0" tIns="12064" rIns="0" bIns="0" rtlCol="0">
            <a:spAutoFit/>
          </a:bodyPr>
          <a:lstStyle/>
          <a:p>
            <a:pPr marL="12699" algn="ctr">
              <a:spcBef>
                <a:spcPts val="95"/>
              </a:spcBef>
            </a:pPr>
            <a:r>
              <a:rPr lang="es-ES_tradnl" sz="3200" spc="-10" dirty="0">
                <a:solidFill>
                  <a:srgbClr val="FF671F"/>
                </a:solidFill>
                <a:latin typeface="Arial"/>
                <a:cs typeface="Arial"/>
              </a:rPr>
              <a:t>Reflexión específica para estudiantes de Doble Grado Derecho-CC Políticas</a:t>
            </a:r>
            <a:endParaRPr sz="3200" dirty="0">
              <a:solidFill>
                <a:srgbClr val="FF671F"/>
              </a:solidFill>
              <a:latin typeface="Arial"/>
              <a:cs typeface="Arial"/>
            </a:endParaRPr>
          </a:p>
        </p:txBody>
      </p:sp>
      <p:sp>
        <p:nvSpPr>
          <p:cNvPr id="3" name="object 3"/>
          <p:cNvSpPr txBox="1"/>
          <p:nvPr/>
        </p:nvSpPr>
        <p:spPr>
          <a:xfrm>
            <a:off x="88900" y="1202917"/>
            <a:ext cx="10363200" cy="6853157"/>
          </a:xfrm>
          <a:prstGeom prst="rect">
            <a:avLst/>
          </a:prstGeom>
        </p:spPr>
        <p:txBody>
          <a:bodyPr vert="horz" wrap="square" lIns="0" tIns="12699" rIns="0" bIns="0" rtlCol="0">
            <a:spAutoFit/>
          </a:bodyPr>
          <a:lstStyle/>
          <a:p>
            <a:pPr marL="355568" marR="739710" indent="-342870">
              <a:spcBef>
                <a:spcPts val="100"/>
              </a:spcBef>
              <a:buFont typeface="Wingdings"/>
              <a:buChar char=""/>
              <a:tabLst>
                <a:tab pos="354934" algn="l"/>
                <a:tab pos="355568" algn="l"/>
              </a:tabLst>
            </a:pPr>
            <a:r>
              <a:rPr lang="es-ES" spc="-5" dirty="0">
                <a:solidFill>
                  <a:srgbClr val="336565"/>
                </a:solidFill>
                <a:latin typeface="Arial"/>
                <a:cs typeface="Arial"/>
              </a:rPr>
              <a:t>No se ofertan destinos específicos para estudiantes de Doble Grado (213) así pues, podré elegir destinos de nuestra Facultad (todos los ofertados para CC Políticas o CC Sociales) </a:t>
            </a:r>
            <a:r>
              <a:rPr lang="es-ES" b="1" spc="-5" dirty="0">
                <a:solidFill>
                  <a:srgbClr val="FF0000"/>
                </a:solidFill>
                <a:latin typeface="Arial"/>
                <a:cs typeface="Arial"/>
              </a:rPr>
              <a:t>o</a:t>
            </a:r>
            <a:r>
              <a:rPr lang="es-ES" spc="-5" dirty="0">
                <a:solidFill>
                  <a:srgbClr val="336565"/>
                </a:solidFill>
                <a:latin typeface="Arial"/>
                <a:cs typeface="Arial"/>
              </a:rPr>
              <a:t> destinos de la Facultad de Derecho. </a:t>
            </a:r>
          </a:p>
          <a:p>
            <a:pPr marL="355568" marR="739710" indent="-342870">
              <a:spcBef>
                <a:spcPts val="100"/>
              </a:spcBef>
              <a:buFont typeface="Wingdings"/>
              <a:buChar char=""/>
              <a:tabLst>
                <a:tab pos="354934" algn="l"/>
                <a:tab pos="355568" algn="l"/>
              </a:tabLst>
            </a:pPr>
            <a:endParaRPr lang="es-ES" spc="-5" dirty="0">
              <a:solidFill>
                <a:srgbClr val="336565"/>
              </a:solidFill>
              <a:latin typeface="Arial"/>
              <a:cs typeface="Arial"/>
            </a:endParaRPr>
          </a:p>
          <a:p>
            <a:pPr marL="355568" marR="739710" indent="-342870">
              <a:spcBef>
                <a:spcPts val="100"/>
              </a:spcBef>
              <a:buFont typeface="Wingdings"/>
              <a:buChar char=""/>
              <a:tabLst>
                <a:tab pos="354934" algn="l"/>
                <a:tab pos="355568" algn="l"/>
              </a:tabLst>
            </a:pPr>
            <a:r>
              <a:rPr lang="es-ES" spc="-5" dirty="0">
                <a:solidFill>
                  <a:srgbClr val="336565"/>
                </a:solidFill>
                <a:latin typeface="Arial"/>
                <a:cs typeface="Arial"/>
              </a:rPr>
              <a:t>Por tanto, no se me garantiza el que se pueda incluir en el Acuerdo de Estudios asignaturas de ambos planes de estudios. </a:t>
            </a:r>
            <a:r>
              <a:rPr lang="es-ES_tradnl" dirty="0">
                <a:solidFill>
                  <a:srgbClr val="336565"/>
                </a:solidFill>
                <a:latin typeface="Arial"/>
                <a:cs typeface="Arial"/>
              </a:rPr>
              <a:t>¿</a:t>
            </a:r>
            <a:r>
              <a:rPr lang="es-ES_tradnl" b="1" dirty="0">
                <a:solidFill>
                  <a:srgbClr val="FF0000"/>
                </a:solidFill>
                <a:latin typeface="Arial"/>
                <a:cs typeface="Arial"/>
              </a:rPr>
              <a:t>Me puedo llevar asignaturas de Políticas y de Derecho</a:t>
            </a:r>
            <a:r>
              <a:rPr lang="es-ES_tradnl" dirty="0">
                <a:solidFill>
                  <a:srgbClr val="336565"/>
                </a:solidFill>
                <a:latin typeface="Arial"/>
                <a:cs typeface="Arial"/>
              </a:rPr>
              <a:t>? </a:t>
            </a:r>
            <a:r>
              <a:rPr lang="es-ES_tradnl" b="1" dirty="0">
                <a:solidFill>
                  <a:srgbClr val="336565"/>
                </a:solidFill>
                <a:latin typeface="Arial"/>
                <a:cs typeface="Arial"/>
              </a:rPr>
              <a:t>Sí, siempre que en la Universidad de destino lo permitan. </a:t>
            </a:r>
          </a:p>
          <a:p>
            <a:pPr marL="355568" marR="739710" indent="-342870">
              <a:spcBef>
                <a:spcPts val="100"/>
              </a:spcBef>
              <a:buFont typeface="Wingdings"/>
              <a:buChar char=""/>
              <a:tabLst>
                <a:tab pos="354934" algn="l"/>
                <a:tab pos="355568" algn="l"/>
              </a:tabLst>
            </a:pPr>
            <a:endParaRPr lang="es-ES_tradnl" b="1" spc="-5" dirty="0">
              <a:solidFill>
                <a:srgbClr val="336565"/>
              </a:solidFill>
              <a:latin typeface="Arial"/>
              <a:cs typeface="Arial"/>
            </a:endParaRPr>
          </a:p>
          <a:p>
            <a:pPr marL="355568" marR="739710" indent="-342870">
              <a:spcBef>
                <a:spcPts val="100"/>
              </a:spcBef>
              <a:buFont typeface="Wingdings"/>
              <a:buChar char=""/>
              <a:tabLst>
                <a:tab pos="354934" algn="l"/>
                <a:tab pos="355568" algn="l"/>
              </a:tabLst>
            </a:pPr>
            <a:r>
              <a:rPr lang="es-ES" spc="-5" dirty="0">
                <a:solidFill>
                  <a:srgbClr val="336565"/>
                </a:solidFill>
                <a:latin typeface="Arial"/>
                <a:cs typeface="Arial"/>
              </a:rPr>
              <a:t>¿Cómo puedo saber si me lo permiten? Antes de seleccionar un destino </a:t>
            </a:r>
            <a:r>
              <a:rPr lang="es-ES" u="sng" spc="-5" dirty="0">
                <a:solidFill>
                  <a:srgbClr val="336565"/>
                </a:solidFill>
                <a:latin typeface="Arial"/>
                <a:cs typeface="Arial"/>
              </a:rPr>
              <a:t>he de conseguir respuesta</a:t>
            </a:r>
            <a:r>
              <a:rPr lang="es-ES" spc="-5" dirty="0">
                <a:solidFill>
                  <a:srgbClr val="336565"/>
                </a:solidFill>
                <a:latin typeface="Arial"/>
                <a:cs typeface="Arial"/>
              </a:rPr>
              <a:t> a estas </a:t>
            </a:r>
            <a:r>
              <a:rPr lang="es-ES" b="1" spc="-5" dirty="0">
                <a:solidFill>
                  <a:srgbClr val="336565"/>
                </a:solidFill>
                <a:latin typeface="Arial"/>
                <a:cs typeface="Arial"/>
              </a:rPr>
              <a:t>dos preguntas</a:t>
            </a:r>
            <a:r>
              <a:rPr lang="es-ES" spc="-5" dirty="0">
                <a:solidFill>
                  <a:srgbClr val="336565"/>
                </a:solidFill>
                <a:latin typeface="Arial"/>
                <a:cs typeface="Arial"/>
              </a:rPr>
              <a:t>:</a:t>
            </a:r>
          </a:p>
          <a:p>
            <a:pPr marL="355568" marR="739710" indent="-342870">
              <a:spcBef>
                <a:spcPts val="100"/>
              </a:spcBef>
              <a:buFont typeface="Wingdings"/>
              <a:buChar char=""/>
              <a:tabLst>
                <a:tab pos="354934" algn="l"/>
                <a:tab pos="355568" algn="l"/>
              </a:tabLst>
            </a:pPr>
            <a:endParaRPr lang="es-ES" spc="-5" dirty="0">
              <a:solidFill>
                <a:srgbClr val="336565"/>
              </a:solidFill>
              <a:latin typeface="Arial"/>
              <a:cs typeface="Arial"/>
            </a:endParaRPr>
          </a:p>
          <a:p>
            <a:pPr marL="812728" marR="739710" lvl="1" indent="-342870">
              <a:spcBef>
                <a:spcPts val="100"/>
              </a:spcBef>
              <a:buFont typeface="Wingdings" panose="05000000000000000000" pitchFamily="2" charset="2"/>
              <a:buChar char="Ø"/>
              <a:tabLst>
                <a:tab pos="354934" algn="l"/>
                <a:tab pos="355568" algn="l"/>
              </a:tabLst>
            </a:pPr>
            <a:r>
              <a:rPr lang="es-ES" spc="-5" dirty="0">
                <a:solidFill>
                  <a:srgbClr val="336565"/>
                </a:solidFill>
                <a:latin typeface="Arial"/>
                <a:cs typeface="Arial"/>
              </a:rPr>
              <a:t>¿me permiten hacer </a:t>
            </a:r>
            <a:r>
              <a:rPr lang="es-ES" b="1" spc="-5" dirty="0">
                <a:solidFill>
                  <a:srgbClr val="336565"/>
                </a:solidFill>
                <a:latin typeface="Arial"/>
                <a:cs typeface="Arial"/>
              </a:rPr>
              <a:t>más de 60 </a:t>
            </a:r>
            <a:r>
              <a:rPr lang="es-ES" b="1" spc="-5" dirty="0" err="1">
                <a:solidFill>
                  <a:srgbClr val="336565"/>
                </a:solidFill>
                <a:latin typeface="Arial"/>
                <a:cs typeface="Arial"/>
              </a:rPr>
              <a:t>ects</a:t>
            </a:r>
            <a:r>
              <a:rPr lang="es-ES" b="1" spc="-5" dirty="0">
                <a:solidFill>
                  <a:srgbClr val="336565"/>
                </a:solidFill>
                <a:latin typeface="Arial"/>
                <a:cs typeface="Arial"/>
              </a:rPr>
              <a:t> </a:t>
            </a:r>
            <a:r>
              <a:rPr lang="es-ES" spc="-5" dirty="0">
                <a:solidFill>
                  <a:srgbClr val="336565"/>
                </a:solidFill>
                <a:latin typeface="Arial"/>
                <a:cs typeface="Arial"/>
              </a:rPr>
              <a:t>por curso académico completo?</a:t>
            </a:r>
          </a:p>
          <a:p>
            <a:pPr marL="812728" marR="739710" lvl="1" indent="-342870">
              <a:spcBef>
                <a:spcPts val="100"/>
              </a:spcBef>
              <a:buFont typeface="Wingdings" panose="05000000000000000000" pitchFamily="2" charset="2"/>
              <a:buChar char="Ø"/>
              <a:tabLst>
                <a:tab pos="354934" algn="l"/>
                <a:tab pos="355568" algn="l"/>
              </a:tabLst>
            </a:pPr>
            <a:r>
              <a:rPr lang="es-ES" spc="-5" dirty="0">
                <a:solidFill>
                  <a:srgbClr val="336565"/>
                </a:solidFill>
                <a:latin typeface="Arial"/>
                <a:cs typeface="Arial"/>
              </a:rPr>
              <a:t>¿me permiten hacer asignaturas de </a:t>
            </a:r>
            <a:r>
              <a:rPr lang="es-ES" b="1" spc="-5" dirty="0">
                <a:solidFill>
                  <a:srgbClr val="336565"/>
                </a:solidFill>
                <a:latin typeface="Arial"/>
                <a:cs typeface="Arial"/>
              </a:rPr>
              <a:t>distintas facultades</a:t>
            </a:r>
            <a:r>
              <a:rPr lang="es-ES" spc="-5" dirty="0">
                <a:solidFill>
                  <a:srgbClr val="336565"/>
                </a:solidFill>
                <a:latin typeface="Arial"/>
                <a:cs typeface="Arial"/>
              </a:rPr>
              <a:t>?</a:t>
            </a:r>
          </a:p>
          <a:p>
            <a:pPr marL="469858" marR="739710" lvl="1">
              <a:spcBef>
                <a:spcPts val="100"/>
              </a:spcBef>
              <a:tabLst>
                <a:tab pos="354934" algn="l"/>
                <a:tab pos="355568" algn="l"/>
              </a:tabLst>
            </a:pPr>
            <a:r>
              <a:rPr lang="es-ES" spc="-5" dirty="0">
                <a:solidFill>
                  <a:srgbClr val="336565"/>
                </a:solidFill>
                <a:latin typeface="Arial"/>
                <a:cs typeface="Arial"/>
              </a:rPr>
              <a:t>Vale </a:t>
            </a:r>
            <a:r>
              <a:rPr lang="es-ES" spc="-5" dirty="0" err="1">
                <a:solidFill>
                  <a:srgbClr val="336565"/>
                </a:solidFill>
                <a:latin typeface="Arial"/>
                <a:cs typeface="Arial"/>
              </a:rPr>
              <a:t>peeeero</a:t>
            </a:r>
            <a:r>
              <a:rPr lang="es-ES" spc="-5" dirty="0">
                <a:solidFill>
                  <a:srgbClr val="336565"/>
                </a:solidFill>
                <a:latin typeface="Arial"/>
                <a:cs typeface="Arial"/>
              </a:rPr>
              <a:t>..¿Cómo me entero? </a:t>
            </a:r>
          </a:p>
          <a:p>
            <a:pPr marL="469858" marR="739710" lvl="1">
              <a:spcBef>
                <a:spcPts val="100"/>
              </a:spcBef>
              <a:tabLst>
                <a:tab pos="354934" algn="l"/>
                <a:tab pos="355568" algn="l"/>
              </a:tabLst>
            </a:pPr>
            <a:endParaRPr lang="es-ES" spc="-5" dirty="0">
              <a:solidFill>
                <a:srgbClr val="336565"/>
              </a:solidFill>
              <a:latin typeface="Arial"/>
              <a:cs typeface="Arial"/>
            </a:endParaRPr>
          </a:p>
          <a:p>
            <a:pPr marL="469858" marR="739710" lvl="1">
              <a:spcBef>
                <a:spcPts val="100"/>
              </a:spcBef>
              <a:tabLst>
                <a:tab pos="354934" algn="l"/>
                <a:tab pos="355568" algn="l"/>
              </a:tabLst>
            </a:pPr>
            <a:r>
              <a:rPr lang="es-ES" spc="-5" dirty="0">
                <a:solidFill>
                  <a:srgbClr val="336565"/>
                </a:solidFill>
                <a:latin typeface="Arial"/>
                <a:cs typeface="Arial"/>
              </a:rPr>
              <a:t>Y además…</a:t>
            </a:r>
          </a:p>
          <a:p>
            <a:pPr marL="469858" marR="739710" lvl="1">
              <a:spcBef>
                <a:spcPts val="100"/>
              </a:spcBef>
              <a:tabLst>
                <a:tab pos="354934" algn="l"/>
                <a:tab pos="355568" algn="l"/>
              </a:tabLst>
            </a:pPr>
            <a:endParaRPr lang="es-ES" spc="-5" dirty="0">
              <a:solidFill>
                <a:srgbClr val="336565"/>
              </a:solidFill>
              <a:latin typeface="Arial"/>
              <a:cs typeface="Arial"/>
            </a:endParaRPr>
          </a:p>
          <a:p>
            <a:pPr marL="298448" marR="739710" indent="-285750">
              <a:spcBef>
                <a:spcPts val="100"/>
              </a:spcBef>
              <a:buFont typeface="Wingdings" panose="05000000000000000000" pitchFamily="2" charset="2"/>
              <a:buChar char="q"/>
              <a:tabLst>
                <a:tab pos="354934" algn="l"/>
                <a:tab pos="355568" algn="l"/>
              </a:tabLst>
            </a:pPr>
            <a:r>
              <a:rPr lang="es-ES" spc="-5" dirty="0">
                <a:solidFill>
                  <a:srgbClr val="336565"/>
                </a:solidFill>
                <a:latin typeface="Arial"/>
                <a:cs typeface="Arial"/>
              </a:rPr>
              <a:t>En el listado de Convenios de nuestra web, prestar atención a la información que aparece después de “</a:t>
            </a:r>
            <a:r>
              <a:rPr lang="es-ES" spc="-5" dirty="0">
                <a:solidFill>
                  <a:srgbClr val="FF0000"/>
                </a:solidFill>
                <a:latin typeface="Arial"/>
                <a:cs typeface="Arial"/>
              </a:rPr>
              <a:t>DG</a:t>
            </a:r>
            <a:r>
              <a:rPr lang="es-ES" spc="-5" dirty="0">
                <a:solidFill>
                  <a:srgbClr val="336565"/>
                </a:solidFill>
                <a:latin typeface="Arial"/>
                <a:cs typeface="Arial"/>
              </a:rPr>
              <a:t>” (Doble Grado), ahí hemos ido incluyendo lo que estudiantes de cursos anteriores nos han comentado sobre ese destino. Esa información es informal y, obviamente, lo mejor es ir a la fuente que no es otra que…</a:t>
            </a:r>
          </a:p>
          <a:p>
            <a:pPr marL="298448" marR="739710" indent="-285750">
              <a:spcBef>
                <a:spcPts val="100"/>
              </a:spcBef>
              <a:buFont typeface="Wingdings" panose="05000000000000000000" pitchFamily="2" charset="2"/>
              <a:buChar char="q"/>
              <a:tabLst>
                <a:tab pos="354934" algn="l"/>
                <a:tab pos="355568" algn="l"/>
              </a:tabLst>
            </a:pPr>
            <a:r>
              <a:rPr lang="es-ES" spc="-5" dirty="0">
                <a:solidFill>
                  <a:srgbClr val="336565"/>
                </a:solidFill>
                <a:latin typeface="Arial"/>
                <a:cs typeface="Arial"/>
              </a:rPr>
              <a:t>Consulto en la web de esa Universidad toda la información. </a:t>
            </a:r>
          </a:p>
          <a:p>
            <a:pPr marL="12698" marR="739710">
              <a:spcBef>
                <a:spcPts val="100"/>
              </a:spcBef>
              <a:tabLst>
                <a:tab pos="354934" algn="l"/>
                <a:tab pos="355568" algn="l"/>
              </a:tabLst>
            </a:pPr>
            <a:endParaRPr lang="es-ES" spc="-5" dirty="0">
              <a:solidFill>
                <a:srgbClr val="336565"/>
              </a:solidFill>
              <a:latin typeface="Arial"/>
              <a:cs typeface="Arial"/>
            </a:endParaRPr>
          </a:p>
          <a:p>
            <a:pPr marL="12698" marR="739710">
              <a:spcBef>
                <a:spcPts val="100"/>
              </a:spcBef>
              <a:tabLst>
                <a:tab pos="354934" algn="l"/>
                <a:tab pos="355568" algn="l"/>
              </a:tabLst>
            </a:pPr>
            <a:endParaRPr dirty="0">
              <a:latin typeface="Arial"/>
              <a:cs typeface="Arial"/>
            </a:endParaRPr>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1500" y="-56281"/>
            <a:ext cx="1548604" cy="1284495"/>
          </a:xfrm>
          <a:prstGeom prst="rect">
            <a:avLst/>
          </a:prstGeom>
        </p:spPr>
      </p:pic>
      <p:pic>
        <p:nvPicPr>
          <p:cNvPr id="5" name="Imagen 4">
            <a:extLst>
              <a:ext uri="{FF2B5EF4-FFF2-40B4-BE49-F238E27FC236}">
                <a16:creationId xmlns:a16="http://schemas.microsoft.com/office/drawing/2014/main" id="{09DF4321-E567-4C89-821E-8A679F09EC9A}"/>
              </a:ext>
            </a:extLst>
          </p:cNvPr>
          <p:cNvPicPr>
            <a:picLocks noChangeAspect="1"/>
          </p:cNvPicPr>
          <p:nvPr/>
        </p:nvPicPr>
        <p:blipFill>
          <a:blip r:embed="rId3"/>
          <a:stretch>
            <a:fillRect/>
          </a:stretch>
        </p:blipFill>
        <p:spPr>
          <a:xfrm>
            <a:off x="6660612" y="5528597"/>
            <a:ext cx="1828800" cy="584410"/>
          </a:xfrm>
          <a:prstGeom prst="rect">
            <a:avLst/>
          </a:prstGeom>
        </p:spPr>
      </p:pic>
      <p:pic>
        <p:nvPicPr>
          <p:cNvPr id="6" name="Imagen 5">
            <a:extLst>
              <a:ext uri="{FF2B5EF4-FFF2-40B4-BE49-F238E27FC236}">
                <a16:creationId xmlns:a16="http://schemas.microsoft.com/office/drawing/2014/main" id="{73BBAEAB-6693-460B-A058-94BD74D262DA}"/>
              </a:ext>
            </a:extLst>
          </p:cNvPr>
          <p:cNvPicPr>
            <a:picLocks noChangeAspect="1"/>
          </p:cNvPicPr>
          <p:nvPr/>
        </p:nvPicPr>
        <p:blipFill>
          <a:blip r:embed="rId4"/>
          <a:stretch>
            <a:fillRect/>
          </a:stretch>
        </p:blipFill>
        <p:spPr>
          <a:xfrm>
            <a:off x="4385310" y="5596674"/>
            <a:ext cx="1314450" cy="266700"/>
          </a:xfrm>
          <a:prstGeom prst="rect">
            <a:avLst/>
          </a:prstGeom>
        </p:spPr>
      </p:pic>
      <p:sp>
        <p:nvSpPr>
          <p:cNvPr id="7" name="Flecha: a la derecha 6">
            <a:extLst>
              <a:ext uri="{FF2B5EF4-FFF2-40B4-BE49-F238E27FC236}">
                <a16:creationId xmlns:a16="http://schemas.microsoft.com/office/drawing/2014/main" id="{54351D8F-3E7C-4BF5-A8F7-524365A5AA96}"/>
              </a:ext>
            </a:extLst>
          </p:cNvPr>
          <p:cNvSpPr/>
          <p:nvPr/>
        </p:nvSpPr>
        <p:spPr>
          <a:xfrm>
            <a:off x="5794472" y="5687452"/>
            <a:ext cx="771428" cy="1790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Flecha: hacia abajo 17">
            <a:extLst>
              <a:ext uri="{FF2B5EF4-FFF2-40B4-BE49-F238E27FC236}">
                <a16:creationId xmlns:a16="http://schemas.microsoft.com/office/drawing/2014/main" id="{98D9A06D-203C-435A-BD1C-1EAB33A9ED21}"/>
              </a:ext>
            </a:extLst>
          </p:cNvPr>
          <p:cNvSpPr/>
          <p:nvPr/>
        </p:nvSpPr>
        <p:spPr>
          <a:xfrm rot="2071259">
            <a:off x="6376177" y="7036184"/>
            <a:ext cx="152400" cy="1790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9630854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7"/>
          <p:cNvSpPr>
            <a:spLocks noGrp="1" noChangeArrowheads="1"/>
          </p:cNvSpPr>
          <p:nvPr>
            <p:ph type="title"/>
          </p:nvPr>
        </p:nvSpPr>
        <p:spPr>
          <a:xfrm>
            <a:off x="370972" y="1876426"/>
            <a:ext cx="9220201" cy="461665"/>
          </a:xfrm>
          <a:noFill/>
        </p:spPr>
        <p:txBody>
          <a:bodyPr/>
          <a:lstStyle/>
          <a:p>
            <a:pPr marL="12699">
              <a:spcBef>
                <a:spcPts val="100"/>
              </a:spcBef>
            </a:pPr>
            <a:r>
              <a:rPr lang="es-ES" sz="3000" spc="-5" dirty="0">
                <a:solidFill>
                  <a:schemeClr val="tx2"/>
                </a:solidFill>
                <a:latin typeface="Times New Roman" pitchFamily="18" charset="0"/>
                <a:cs typeface="Times New Roman" pitchFamily="18" charset="0"/>
              </a:rPr>
              <a:t>Solicito las plazas en el orden</a:t>
            </a:r>
            <a:r>
              <a:rPr lang="es-ES" sz="3000" spc="-21" dirty="0">
                <a:solidFill>
                  <a:schemeClr val="tx2"/>
                </a:solidFill>
                <a:latin typeface="Times New Roman" pitchFamily="18" charset="0"/>
                <a:cs typeface="Times New Roman" pitchFamily="18" charset="0"/>
              </a:rPr>
              <a:t> </a:t>
            </a:r>
            <a:r>
              <a:rPr lang="es-ES" sz="3000" spc="-5" dirty="0">
                <a:solidFill>
                  <a:schemeClr val="tx2"/>
                </a:solidFill>
                <a:latin typeface="Times New Roman" pitchFamily="18" charset="0"/>
                <a:cs typeface="Times New Roman" pitchFamily="18" charset="0"/>
              </a:rPr>
              <a:t>deseado. </a:t>
            </a:r>
            <a:r>
              <a:rPr lang="es-ES" sz="3000" spc="-5" dirty="0" err="1">
                <a:solidFill>
                  <a:schemeClr val="tx2"/>
                </a:solidFill>
                <a:latin typeface="Times New Roman" pitchFamily="18" charset="0"/>
                <a:cs typeface="Times New Roman" pitchFamily="18" charset="0"/>
              </a:rPr>
              <a:t>Checklist</a:t>
            </a:r>
            <a:endParaRPr lang="es-ES" sz="3000" spc="-5" dirty="0">
              <a:solidFill>
                <a:schemeClr val="tx2"/>
              </a:solidFill>
              <a:latin typeface="Times New Roman" pitchFamily="18" charset="0"/>
              <a:cs typeface="Times New Roman" pitchFamily="18" charset="0"/>
            </a:endParaRPr>
          </a:p>
        </p:txBody>
      </p:sp>
      <p:sp>
        <p:nvSpPr>
          <p:cNvPr id="14338" name="Rectangle 4"/>
          <p:cNvSpPr>
            <a:spLocks noGrp="1" noChangeArrowheads="1"/>
          </p:cNvSpPr>
          <p:nvPr>
            <p:ph idx="4294967295"/>
          </p:nvPr>
        </p:nvSpPr>
        <p:spPr>
          <a:xfrm>
            <a:off x="165100" y="2431668"/>
            <a:ext cx="10234975" cy="4845084"/>
          </a:xfrm>
          <a:prstGeom prst="rect">
            <a:avLst/>
          </a:prstGeom>
          <a:noFill/>
        </p:spPr>
        <p:txBody>
          <a:bodyPr lIns="104306" tIns="52153" rIns="104306" bIns="52153"/>
          <a:lstStyle/>
          <a:p>
            <a:pPr marL="914319" lvl="1" indent="-457160">
              <a:buFont typeface="Wingdings" panose="05000000000000000000" pitchFamily="2" charset="2"/>
              <a:buChar char="Ø"/>
            </a:pPr>
            <a:r>
              <a:rPr lang="es-ES" altLang="es-ES" sz="2800" dirty="0">
                <a:latin typeface="Times New Roman" pitchFamily="18" charset="0"/>
                <a:cs typeface="Times New Roman" pitchFamily="18" charset="0"/>
              </a:rPr>
              <a:t>Puedo elegir hasta </a:t>
            </a:r>
            <a:r>
              <a:rPr lang="es-ES" altLang="es-ES" sz="2800" b="1" dirty="0">
                <a:solidFill>
                  <a:schemeClr val="tx2"/>
                </a:solidFill>
                <a:latin typeface="Times New Roman" pitchFamily="18" charset="0"/>
                <a:cs typeface="Times New Roman" pitchFamily="18" charset="0"/>
              </a:rPr>
              <a:t>10 destinos </a:t>
            </a:r>
            <a:r>
              <a:rPr lang="es-ES" altLang="es-ES" sz="2800" dirty="0">
                <a:latin typeface="Times New Roman" pitchFamily="18" charset="0"/>
                <a:cs typeface="Times New Roman" pitchFamily="18" charset="0"/>
              </a:rPr>
              <a:t>por orden de preferencia (este orden será inamovible). Se pueden solicitar 10 destinos en cada programa (dentro de los 10 Erasmus se pueden intercalar destinos </a:t>
            </a:r>
            <a:r>
              <a:rPr lang="es-ES" altLang="es-ES" sz="2800" dirty="0" err="1">
                <a:latin typeface="Times New Roman" pitchFamily="18" charset="0"/>
                <a:cs typeface="Times New Roman" pitchFamily="18" charset="0"/>
              </a:rPr>
              <a:t>Arqus</a:t>
            </a:r>
            <a:r>
              <a:rPr lang="es-ES" altLang="es-ES" sz="2800" dirty="0">
                <a:latin typeface="Times New Roman" pitchFamily="18" charset="0"/>
                <a:cs typeface="Times New Roman" pitchFamily="18" charset="0"/>
              </a:rPr>
              <a:t> y dentro de los 10 de Programa Propio se pueden intercalar destinos de Reino Unido).</a:t>
            </a:r>
          </a:p>
          <a:p>
            <a:pPr marL="914319" lvl="1" indent="-457160">
              <a:buFont typeface="Wingdings" panose="05000000000000000000" pitchFamily="2" charset="2"/>
              <a:buChar char="Ø"/>
            </a:pPr>
            <a:r>
              <a:rPr lang="es-ES" altLang="es-ES" sz="2800" dirty="0">
                <a:latin typeface="Times New Roman" pitchFamily="18" charset="0"/>
                <a:cs typeface="Times New Roman" pitchFamily="18" charset="0"/>
              </a:rPr>
              <a:t>Incluyo el </a:t>
            </a:r>
            <a:r>
              <a:rPr lang="es-ES" altLang="es-ES" sz="2800" b="1" dirty="0">
                <a:solidFill>
                  <a:schemeClr val="tx2"/>
                </a:solidFill>
                <a:latin typeface="Times New Roman" pitchFamily="18" charset="0"/>
                <a:cs typeface="Times New Roman" pitchFamily="18" charset="0"/>
              </a:rPr>
              <a:t>número de cuenta bancaria</a:t>
            </a:r>
            <a:r>
              <a:rPr lang="es-ES" altLang="es-ES" sz="2800" dirty="0">
                <a:solidFill>
                  <a:srgbClr val="0099CC"/>
                </a:solidFill>
                <a:latin typeface="Times New Roman" pitchFamily="18" charset="0"/>
                <a:cs typeface="Times New Roman" pitchFamily="18" charset="0"/>
              </a:rPr>
              <a:t> </a:t>
            </a:r>
            <a:r>
              <a:rPr lang="es-ES" altLang="es-ES" sz="2800" dirty="0">
                <a:latin typeface="Times New Roman" pitchFamily="18" charset="0"/>
                <a:cs typeface="Times New Roman" pitchFamily="18" charset="0"/>
              </a:rPr>
              <a:t>del que soy titular y donde me ingresarán las ayudas.</a:t>
            </a:r>
          </a:p>
          <a:p>
            <a:pPr marL="914319" lvl="1" indent="-457160">
              <a:buFont typeface="Wingdings" panose="05000000000000000000" pitchFamily="2" charset="2"/>
              <a:buChar char="Ø"/>
            </a:pPr>
            <a:r>
              <a:rPr lang="es-ES" altLang="es-ES" sz="2800" dirty="0">
                <a:latin typeface="Times New Roman" pitchFamily="18" charset="0"/>
                <a:cs typeface="Times New Roman" pitchFamily="18" charset="0"/>
              </a:rPr>
              <a:t>Puedo</a:t>
            </a:r>
            <a:r>
              <a:rPr lang="es-ES" altLang="es-ES" sz="2800" b="1" dirty="0">
                <a:solidFill>
                  <a:schemeClr val="tx2"/>
                </a:solidFill>
                <a:latin typeface="Times New Roman" pitchFamily="18" charset="0"/>
                <a:cs typeface="Times New Roman" pitchFamily="18" charset="0"/>
              </a:rPr>
              <a:t> modificar </a:t>
            </a:r>
            <a:r>
              <a:rPr lang="es-ES" altLang="es-ES" sz="2800" dirty="0">
                <a:latin typeface="Times New Roman" pitchFamily="18" charset="0"/>
                <a:cs typeface="Times New Roman" pitchFamily="18" charset="0"/>
              </a:rPr>
              <a:t>las veces que quiera hasta fin de plazo (la última solicitud es la que prevalece)</a:t>
            </a:r>
            <a:r>
              <a:rPr lang="es-ES" altLang="es-ES" sz="2800" b="1" dirty="0">
                <a:latin typeface="Times New Roman" pitchFamily="18" charset="0"/>
                <a:cs typeface="Times New Roman" pitchFamily="18" charset="0"/>
              </a:rPr>
              <a:t>.</a:t>
            </a:r>
            <a:endParaRPr lang="es-ES" altLang="es-ES" sz="2800" dirty="0">
              <a:solidFill>
                <a:srgbClr val="0099CC"/>
              </a:solidFill>
              <a:latin typeface="Times New Roman" pitchFamily="18" charset="0"/>
              <a:cs typeface="Times New Roman" pitchFamily="18" charset="0"/>
            </a:endParaRPr>
          </a:p>
          <a:p>
            <a:pPr marL="914319" lvl="1" indent="-457160">
              <a:buFont typeface="Wingdings" panose="05000000000000000000" pitchFamily="2" charset="2"/>
              <a:buChar char="Ø"/>
            </a:pPr>
            <a:r>
              <a:rPr lang="es-ES" altLang="es-ES" sz="2800" dirty="0">
                <a:latin typeface="Times New Roman" pitchFamily="18" charset="0"/>
                <a:cs typeface="Times New Roman" pitchFamily="18" charset="0"/>
              </a:rPr>
              <a:t>Importante</a:t>
            </a:r>
            <a:r>
              <a:rPr lang="es-ES" altLang="es-ES" sz="2800" b="1" dirty="0">
                <a:solidFill>
                  <a:schemeClr val="tx2"/>
                </a:solidFill>
                <a:latin typeface="Times New Roman" pitchFamily="18" charset="0"/>
                <a:cs typeface="Times New Roman" pitchFamily="18" charset="0"/>
              </a:rPr>
              <a:t> conservar copia </a:t>
            </a:r>
            <a:r>
              <a:rPr lang="es-ES" altLang="es-ES" sz="2800" dirty="0">
                <a:latin typeface="Times New Roman" pitchFamily="18" charset="0"/>
                <a:cs typeface="Times New Roman" pitchFamily="18" charset="0"/>
              </a:rPr>
              <a:t>de la solicitud definitiva (imprescindible para  posibles alegaciones).</a:t>
            </a:r>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75971" y="1"/>
            <a:ext cx="2030407" cy="1684128"/>
          </a:xfrm>
          <a:prstGeom prst="rect">
            <a:avLst/>
          </a:prstGeom>
        </p:spPr>
      </p:pic>
      <p:graphicFrame>
        <p:nvGraphicFramePr>
          <p:cNvPr id="10" name="9 Diagrama"/>
          <p:cNvGraphicFramePr/>
          <p:nvPr>
            <p:extLst>
              <p:ext uri="{D42A27DB-BD31-4B8C-83A1-F6EECF244321}">
                <p14:modId xmlns:p14="http://schemas.microsoft.com/office/powerpoint/2010/main" val="3038474356"/>
              </p:ext>
            </p:extLst>
          </p:nvPr>
        </p:nvGraphicFramePr>
        <p:xfrm>
          <a:off x="927100" y="1114425"/>
          <a:ext cx="7467600" cy="402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28027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22300" y="1493050"/>
            <a:ext cx="8077200" cy="382156"/>
          </a:xfrm>
          <a:prstGeom prst="rect">
            <a:avLst/>
          </a:prstGeom>
        </p:spPr>
        <p:txBody>
          <a:bodyPr vert="horz" wrap="square" lIns="0" tIns="12699" rIns="0" bIns="0" rtlCol="0">
            <a:spAutoFit/>
          </a:bodyPr>
          <a:lstStyle/>
          <a:p>
            <a:pPr marL="12699">
              <a:spcBef>
                <a:spcPts val="100"/>
              </a:spcBef>
            </a:pPr>
            <a:r>
              <a:rPr spc="-5" dirty="0">
                <a:solidFill>
                  <a:schemeClr val="tx2"/>
                </a:solidFill>
                <a:latin typeface="Times New Roman" pitchFamily="18" charset="0"/>
                <a:cs typeface="Times New Roman" pitchFamily="18" charset="0"/>
              </a:rPr>
              <a:t>Est</a:t>
            </a:r>
            <a:r>
              <a:rPr lang="es-ES" spc="-5" dirty="0" err="1">
                <a:solidFill>
                  <a:schemeClr val="tx2"/>
                </a:solidFill>
                <a:latin typeface="Times New Roman" pitchFamily="18" charset="0"/>
                <a:cs typeface="Times New Roman" pitchFamily="18" charset="0"/>
              </a:rPr>
              <a:t>oy</a:t>
            </a:r>
            <a:r>
              <a:rPr spc="-5" dirty="0">
                <a:solidFill>
                  <a:schemeClr val="tx2"/>
                </a:solidFill>
                <a:latin typeface="Times New Roman" pitchFamily="18" charset="0"/>
                <a:cs typeface="Times New Roman" pitchFamily="18" charset="0"/>
              </a:rPr>
              <a:t> pendiente de las distintas</a:t>
            </a:r>
            <a:r>
              <a:rPr spc="-44" dirty="0">
                <a:solidFill>
                  <a:schemeClr val="tx2"/>
                </a:solidFill>
                <a:latin typeface="Times New Roman" pitchFamily="18" charset="0"/>
                <a:cs typeface="Times New Roman" pitchFamily="18" charset="0"/>
              </a:rPr>
              <a:t> </a:t>
            </a:r>
            <a:r>
              <a:rPr spc="-5" dirty="0">
                <a:solidFill>
                  <a:schemeClr val="tx2"/>
                </a:solidFill>
                <a:latin typeface="Times New Roman" pitchFamily="18" charset="0"/>
                <a:cs typeface="Times New Roman" pitchFamily="18" charset="0"/>
              </a:rPr>
              <a:t>resoluciones</a:t>
            </a:r>
          </a:p>
        </p:txBody>
      </p:sp>
      <p:sp>
        <p:nvSpPr>
          <p:cNvPr id="2" name="1 CuadroTexto"/>
          <p:cNvSpPr txBox="1"/>
          <p:nvPr/>
        </p:nvSpPr>
        <p:spPr>
          <a:xfrm>
            <a:off x="469900" y="1902505"/>
            <a:ext cx="9753600" cy="646323"/>
          </a:xfrm>
          <a:prstGeom prst="rect">
            <a:avLst/>
          </a:prstGeom>
          <a:noFill/>
        </p:spPr>
        <p:txBody>
          <a:bodyPr wrap="square" lIns="91432" tIns="45716" rIns="91432" bIns="45716" rtlCol="0">
            <a:spAutoFit/>
          </a:bodyPr>
          <a:lstStyle/>
          <a:p>
            <a:r>
              <a:rPr lang="es-ES" dirty="0">
                <a:latin typeface="Times New Roman" pitchFamily="18" charset="0"/>
                <a:cs typeface="Times New Roman" pitchFamily="18" charset="0"/>
              </a:rPr>
              <a:t>Esta información está incluida en la convocatoria que publica el Vicerrectorado de Internacionalización (</a:t>
            </a:r>
            <a:r>
              <a:rPr lang="es-ES" u="sng" dirty="0">
                <a:latin typeface="Times New Roman" pitchFamily="18" charset="0"/>
                <a:cs typeface="Times New Roman" pitchFamily="18" charset="0"/>
              </a:rPr>
              <a:t>me anoto estos plazos en mi móvil </a:t>
            </a:r>
            <a:r>
              <a:rPr lang="es-ES" dirty="0">
                <a:latin typeface="Times New Roman" pitchFamily="18" charset="0"/>
                <a:cs typeface="Times New Roman" pitchFamily="18" charset="0"/>
              </a:rPr>
              <a:t>para que me salten las distintas alertas). </a:t>
            </a:r>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75701" y="1"/>
            <a:ext cx="2030407" cy="1684128"/>
          </a:xfrm>
          <a:prstGeom prst="rect">
            <a:avLst/>
          </a:prstGeom>
        </p:spPr>
      </p:pic>
      <p:graphicFrame>
        <p:nvGraphicFramePr>
          <p:cNvPr id="7" name="6 Diagrama"/>
          <p:cNvGraphicFramePr/>
          <p:nvPr>
            <p:extLst>
              <p:ext uri="{D42A27DB-BD31-4B8C-83A1-F6EECF244321}">
                <p14:modId xmlns:p14="http://schemas.microsoft.com/office/powerpoint/2010/main" val="2251087700"/>
              </p:ext>
            </p:extLst>
          </p:nvPr>
        </p:nvGraphicFramePr>
        <p:xfrm>
          <a:off x="774700" y="962025"/>
          <a:ext cx="7467600" cy="402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1 CuadroTexto">
            <a:extLst>
              <a:ext uri="{FF2B5EF4-FFF2-40B4-BE49-F238E27FC236}">
                <a16:creationId xmlns:a16="http://schemas.microsoft.com/office/drawing/2014/main" id="{53B2D4FF-CD9C-4643-8974-4DD6885A1163}"/>
              </a:ext>
            </a:extLst>
          </p:cNvPr>
          <p:cNvSpPr txBox="1"/>
          <p:nvPr/>
        </p:nvSpPr>
        <p:spPr>
          <a:xfrm>
            <a:off x="165100" y="6317097"/>
            <a:ext cx="10287000" cy="1200321"/>
          </a:xfrm>
          <a:prstGeom prst="rect">
            <a:avLst/>
          </a:prstGeom>
          <a:noFill/>
        </p:spPr>
        <p:txBody>
          <a:bodyPr wrap="square" lIns="91432" tIns="45716" rIns="91432" bIns="45716" rtlCol="0">
            <a:spAutoFit/>
          </a:bodyPr>
          <a:lstStyle/>
          <a:p>
            <a:r>
              <a:rPr lang="es-ES" dirty="0">
                <a:latin typeface="Times New Roman" pitchFamily="18" charset="0"/>
                <a:cs typeface="Times New Roman" pitchFamily="18" charset="0"/>
              </a:rPr>
              <a:t>Cuando se publica el listado provisional no hay que hacer nada salvo comprobar si está todo correcto y, en caso de detectar algún error, </a:t>
            </a:r>
            <a:r>
              <a:rPr lang="es-ES" b="1" dirty="0">
                <a:solidFill>
                  <a:srgbClr val="FF0000"/>
                </a:solidFill>
                <a:latin typeface="Times New Roman" pitchFamily="18" charset="0"/>
                <a:cs typeface="Times New Roman" pitchFamily="18" charset="0"/>
              </a:rPr>
              <a:t>presentar una alegación. </a:t>
            </a:r>
            <a:r>
              <a:rPr lang="es-ES" dirty="0">
                <a:latin typeface="Times New Roman" pitchFamily="18" charset="0"/>
                <a:cs typeface="Times New Roman" pitchFamily="18" charset="0"/>
              </a:rPr>
              <a:t>Cuando se publica la 1ª adjudicación ahí sí que hay que hacer algo (aceptar, reservar o renunciar), si no se hace nada </a:t>
            </a:r>
            <a:r>
              <a:rPr lang="es-ES" u="sng" dirty="0">
                <a:latin typeface="Times New Roman" pitchFamily="18" charset="0"/>
                <a:cs typeface="Times New Roman" pitchFamily="18" charset="0"/>
              </a:rPr>
              <a:t>se considera una renuncia </a:t>
            </a:r>
            <a:r>
              <a:rPr lang="es-ES" dirty="0">
                <a:latin typeface="Times New Roman" pitchFamily="18" charset="0"/>
                <a:cs typeface="Times New Roman" pitchFamily="18" charset="0"/>
              </a:rPr>
              <a:t>(ver siguiente diapositiva explicando cada opción).</a:t>
            </a:r>
          </a:p>
        </p:txBody>
      </p:sp>
      <p:pic>
        <p:nvPicPr>
          <p:cNvPr id="6" name="Imagen 5">
            <a:extLst>
              <a:ext uri="{FF2B5EF4-FFF2-40B4-BE49-F238E27FC236}">
                <a16:creationId xmlns:a16="http://schemas.microsoft.com/office/drawing/2014/main" id="{2E9A7AA5-8582-4390-894B-6FF98BFE8C90}"/>
              </a:ext>
            </a:extLst>
          </p:cNvPr>
          <p:cNvPicPr>
            <a:picLocks noChangeAspect="1"/>
          </p:cNvPicPr>
          <p:nvPr/>
        </p:nvPicPr>
        <p:blipFill>
          <a:blip r:embed="rId8"/>
          <a:stretch>
            <a:fillRect/>
          </a:stretch>
        </p:blipFill>
        <p:spPr>
          <a:xfrm>
            <a:off x="607438" y="2638425"/>
            <a:ext cx="7558662" cy="3722498"/>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22300" y="1493050"/>
            <a:ext cx="8077200" cy="382156"/>
          </a:xfrm>
          <a:prstGeom prst="rect">
            <a:avLst/>
          </a:prstGeom>
        </p:spPr>
        <p:txBody>
          <a:bodyPr vert="horz" wrap="square" lIns="0" tIns="12699" rIns="0" bIns="0" rtlCol="0">
            <a:spAutoFit/>
          </a:bodyPr>
          <a:lstStyle/>
          <a:p>
            <a:pPr marL="12699">
              <a:spcBef>
                <a:spcPts val="100"/>
              </a:spcBef>
            </a:pPr>
            <a:r>
              <a:rPr spc="-5" dirty="0">
                <a:solidFill>
                  <a:schemeClr val="tx2"/>
                </a:solidFill>
                <a:latin typeface="Times New Roman" pitchFamily="18" charset="0"/>
                <a:cs typeface="Times New Roman" pitchFamily="18" charset="0"/>
              </a:rPr>
              <a:t>Est</a:t>
            </a:r>
            <a:r>
              <a:rPr lang="es-ES" spc="-5" dirty="0" err="1">
                <a:solidFill>
                  <a:schemeClr val="tx2"/>
                </a:solidFill>
                <a:latin typeface="Times New Roman" pitchFamily="18" charset="0"/>
                <a:cs typeface="Times New Roman" pitchFamily="18" charset="0"/>
              </a:rPr>
              <a:t>oy</a:t>
            </a:r>
            <a:r>
              <a:rPr spc="-5" dirty="0">
                <a:solidFill>
                  <a:schemeClr val="tx2"/>
                </a:solidFill>
                <a:latin typeface="Times New Roman" pitchFamily="18" charset="0"/>
                <a:cs typeface="Times New Roman" pitchFamily="18" charset="0"/>
              </a:rPr>
              <a:t> pendiente de las distintas</a:t>
            </a:r>
            <a:r>
              <a:rPr spc="-44" dirty="0">
                <a:solidFill>
                  <a:schemeClr val="tx2"/>
                </a:solidFill>
                <a:latin typeface="Times New Roman" pitchFamily="18" charset="0"/>
                <a:cs typeface="Times New Roman" pitchFamily="18" charset="0"/>
              </a:rPr>
              <a:t> </a:t>
            </a:r>
            <a:r>
              <a:rPr spc="-5" dirty="0">
                <a:solidFill>
                  <a:schemeClr val="tx2"/>
                </a:solidFill>
                <a:latin typeface="Times New Roman" pitchFamily="18" charset="0"/>
                <a:cs typeface="Times New Roman" pitchFamily="18" charset="0"/>
              </a:rPr>
              <a:t>resoluciones</a:t>
            </a:r>
          </a:p>
        </p:txBody>
      </p:sp>
      <p:sp>
        <p:nvSpPr>
          <p:cNvPr id="2" name="1 CuadroTexto"/>
          <p:cNvSpPr txBox="1"/>
          <p:nvPr/>
        </p:nvSpPr>
        <p:spPr>
          <a:xfrm>
            <a:off x="612302" y="1914167"/>
            <a:ext cx="9753600" cy="646323"/>
          </a:xfrm>
          <a:prstGeom prst="rect">
            <a:avLst/>
          </a:prstGeom>
          <a:noFill/>
        </p:spPr>
        <p:txBody>
          <a:bodyPr wrap="square" lIns="91432" tIns="45716" rIns="91432" bIns="45716" rtlCol="0">
            <a:spAutoFit/>
          </a:bodyPr>
          <a:lstStyle/>
          <a:p>
            <a:r>
              <a:rPr lang="es-ES" dirty="0">
                <a:latin typeface="Times New Roman" pitchFamily="18" charset="0"/>
                <a:cs typeface="Times New Roman" pitchFamily="18" charset="0"/>
              </a:rPr>
              <a:t>Esta información está incluida en la convocatoria que publica el Vicerrectorado de Internacionalización y sé que para cada resolución que se publique tengo las siguientes opciones</a:t>
            </a:r>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75701" y="1"/>
            <a:ext cx="2030407" cy="1684128"/>
          </a:xfrm>
          <a:prstGeom prst="rect">
            <a:avLst/>
          </a:prstGeom>
        </p:spPr>
      </p:pic>
      <p:graphicFrame>
        <p:nvGraphicFramePr>
          <p:cNvPr id="7" name="6 Diagrama"/>
          <p:cNvGraphicFramePr/>
          <p:nvPr/>
        </p:nvGraphicFramePr>
        <p:xfrm>
          <a:off x="774700" y="962025"/>
          <a:ext cx="7467600" cy="402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73004D28-E825-4AAF-A121-DFE38F593ECD}"/>
              </a:ext>
            </a:extLst>
          </p:cNvPr>
          <p:cNvSpPr txBox="1"/>
          <p:nvPr/>
        </p:nvSpPr>
        <p:spPr>
          <a:xfrm flipH="1">
            <a:off x="393700" y="3019425"/>
            <a:ext cx="9631681" cy="2831544"/>
          </a:xfrm>
          <a:prstGeom prst="rect">
            <a:avLst/>
          </a:prstGeom>
          <a:noFill/>
        </p:spPr>
        <p:txBody>
          <a:bodyPr wrap="square" rtlCol="0">
            <a:spAutoFit/>
          </a:bodyPr>
          <a:lstStyle/>
          <a:p>
            <a:pPr lvl="1"/>
            <a:r>
              <a:rPr lang="es-ES" altLang="es-ES" sz="2000" b="1" dirty="0">
                <a:solidFill>
                  <a:schemeClr val="tx2"/>
                </a:solidFill>
                <a:latin typeface="Calibri" pitchFamily="34" charset="0"/>
              </a:rPr>
              <a:t>Opciones en el proceso on-line:</a:t>
            </a:r>
          </a:p>
          <a:p>
            <a:pPr lvl="1"/>
            <a:endParaRPr lang="es-ES" altLang="es-ES" sz="2000" b="1" dirty="0">
              <a:solidFill>
                <a:schemeClr val="tx2"/>
              </a:solidFill>
              <a:latin typeface="Calibri" pitchFamily="34" charset="0"/>
            </a:endParaRPr>
          </a:p>
          <a:p>
            <a:pPr lvl="1"/>
            <a:r>
              <a:rPr lang="es-ES" altLang="es-ES" sz="2000" b="1" i="1" dirty="0">
                <a:solidFill>
                  <a:schemeClr val="accent2"/>
                </a:solidFill>
                <a:latin typeface="Calibri" pitchFamily="34" charset="0"/>
              </a:rPr>
              <a:t>Aceptar</a:t>
            </a:r>
            <a:r>
              <a:rPr lang="es-ES" altLang="es-ES" sz="2000" dirty="0">
                <a:latin typeface="Calibri" pitchFamily="34" charset="0"/>
              </a:rPr>
              <a:t> la plaza adjudicada y renunciar a los demás destinos y al Programa Propio.</a:t>
            </a:r>
          </a:p>
          <a:p>
            <a:pPr lvl="1"/>
            <a:r>
              <a:rPr lang="es-ES" altLang="es-ES" sz="2000" b="1" i="1" dirty="0">
                <a:solidFill>
                  <a:schemeClr val="accent2"/>
                </a:solidFill>
                <a:latin typeface="Calibri" pitchFamily="34" charset="0"/>
              </a:rPr>
              <a:t>Renunciar</a:t>
            </a:r>
            <a:r>
              <a:rPr lang="es-ES" altLang="es-ES" sz="2000" dirty="0">
                <a:latin typeface="Calibri" pitchFamily="34" charset="0"/>
              </a:rPr>
              <a:t> a todos los destinos solicitados </a:t>
            </a:r>
            <a:r>
              <a:rPr lang="es-ES" altLang="es-ES" sz="2000" b="1" dirty="0">
                <a:latin typeface="Calibri" pitchFamily="34" charset="0"/>
              </a:rPr>
              <a:t>en este Programa</a:t>
            </a:r>
            <a:r>
              <a:rPr lang="es-ES" altLang="es-ES" sz="2000" dirty="0">
                <a:solidFill>
                  <a:srgbClr val="0000FF"/>
                </a:solidFill>
                <a:latin typeface="Calibri" pitchFamily="34" charset="0"/>
              </a:rPr>
              <a:t>.</a:t>
            </a:r>
            <a:endParaRPr lang="es-ES" altLang="es-ES" sz="2000" b="1" dirty="0">
              <a:solidFill>
                <a:srgbClr val="0000FF"/>
              </a:solidFill>
              <a:latin typeface="Calibri" pitchFamily="34" charset="0"/>
            </a:endParaRPr>
          </a:p>
          <a:p>
            <a:pPr lvl="1"/>
            <a:r>
              <a:rPr lang="es-ES" altLang="es-ES" sz="2000" b="1" i="1" dirty="0">
                <a:solidFill>
                  <a:schemeClr val="accent2"/>
                </a:solidFill>
                <a:latin typeface="Calibri" pitchFamily="34" charset="0"/>
              </a:rPr>
              <a:t>Reservar</a:t>
            </a:r>
            <a:r>
              <a:rPr lang="es-ES" altLang="es-ES" sz="2000" dirty="0">
                <a:latin typeface="Calibri" pitchFamily="34" charset="0"/>
              </a:rPr>
              <a:t> la plaza adjudicada, optando a los destinos con mayor preferencia.</a:t>
            </a:r>
            <a:endParaRPr lang="es-ES" altLang="es-ES" sz="2000" b="1" i="1" dirty="0">
              <a:solidFill>
                <a:srgbClr val="0000FF"/>
              </a:solidFill>
              <a:latin typeface="Calibri" pitchFamily="34" charset="0"/>
            </a:endParaRPr>
          </a:p>
          <a:p>
            <a:pPr lvl="1"/>
            <a:r>
              <a:rPr lang="es-ES" altLang="es-ES" sz="2000" b="1" dirty="0">
                <a:solidFill>
                  <a:srgbClr val="0000FF"/>
                </a:solidFill>
                <a:latin typeface="Calibri" pitchFamily="34" charset="0"/>
              </a:rPr>
              <a:t>	¡Atención!:</a:t>
            </a:r>
            <a:r>
              <a:rPr lang="es-ES" altLang="es-ES" sz="2000" dirty="0">
                <a:latin typeface="Calibri" pitchFamily="34" charset="0"/>
              </a:rPr>
              <a:t> En la 2ª adjudicación es obligatorio renovar la reserva,  aceptar o renunciar. En la 3ª adjudicación hay que aceptar o renunciar.</a:t>
            </a:r>
          </a:p>
          <a:p>
            <a:pPr lvl="1"/>
            <a:r>
              <a:rPr lang="es-ES" altLang="es-ES" sz="2000" b="1" i="1" dirty="0">
                <a:solidFill>
                  <a:schemeClr val="accent2"/>
                </a:solidFill>
                <a:latin typeface="Calibri" pitchFamily="34" charset="0"/>
              </a:rPr>
              <a:t>No hacer nada</a:t>
            </a:r>
            <a:r>
              <a:rPr lang="es-ES" altLang="es-ES" sz="2000" dirty="0">
                <a:latin typeface="Calibri" pitchFamily="34" charset="0"/>
              </a:rPr>
              <a:t>, conlleva la renuncia a participar </a:t>
            </a:r>
            <a:r>
              <a:rPr lang="es-ES" altLang="es-ES" sz="2000" b="1" dirty="0">
                <a:latin typeface="Calibri" pitchFamily="34" charset="0"/>
              </a:rPr>
              <a:t>en esta convocatoria</a:t>
            </a:r>
            <a:r>
              <a:rPr lang="es-ES" altLang="es-ES" sz="2000" dirty="0">
                <a:latin typeface="Calibri" pitchFamily="34" charset="0"/>
              </a:rPr>
              <a:t>. </a:t>
            </a:r>
          </a:p>
          <a:p>
            <a:endParaRPr lang="es-ES" dirty="0"/>
          </a:p>
        </p:txBody>
      </p:sp>
    </p:spTree>
    <p:extLst>
      <p:ext uri="{BB962C8B-B14F-4D97-AF65-F5344CB8AC3E}">
        <p14:creationId xmlns:p14="http://schemas.microsoft.com/office/powerpoint/2010/main" val="13484797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98500" y="1114425"/>
            <a:ext cx="7924800" cy="753408"/>
          </a:xfrm>
          <a:prstGeom prst="rect">
            <a:avLst/>
          </a:prstGeom>
        </p:spPr>
        <p:txBody>
          <a:bodyPr vert="horz" wrap="square" lIns="0" tIns="34922" rIns="0" bIns="0" rtlCol="0">
            <a:spAutoFit/>
          </a:bodyPr>
          <a:lstStyle/>
          <a:p>
            <a:pPr marL="12699" marR="5080">
              <a:lnSpc>
                <a:spcPts val="2780"/>
              </a:lnSpc>
              <a:spcBef>
                <a:spcPts val="275"/>
              </a:spcBef>
            </a:pPr>
            <a:r>
              <a:rPr spc="-5" dirty="0">
                <a:solidFill>
                  <a:schemeClr val="tx2"/>
                </a:solidFill>
                <a:latin typeface="Times New Roman" pitchFamily="18" charset="0"/>
                <a:cs typeface="Times New Roman" pitchFamily="18" charset="0"/>
              </a:rPr>
              <a:t>Una vez asignada la plaza habrá otra reunión con los </a:t>
            </a:r>
            <a:r>
              <a:rPr spc="-5" dirty="0" err="1">
                <a:solidFill>
                  <a:schemeClr val="tx2"/>
                </a:solidFill>
                <a:latin typeface="Times New Roman" pitchFamily="18" charset="0"/>
                <a:cs typeface="Times New Roman" pitchFamily="18" charset="0"/>
              </a:rPr>
              <a:t>pasos</a:t>
            </a:r>
            <a:r>
              <a:rPr spc="-5" dirty="0">
                <a:solidFill>
                  <a:schemeClr val="tx2"/>
                </a:solidFill>
                <a:latin typeface="Times New Roman" pitchFamily="18" charset="0"/>
                <a:cs typeface="Times New Roman" pitchFamily="18" charset="0"/>
              </a:rPr>
              <a:t> </a:t>
            </a:r>
            <a:r>
              <a:rPr spc="-5" dirty="0" err="1">
                <a:solidFill>
                  <a:schemeClr val="tx2"/>
                </a:solidFill>
                <a:latin typeface="Times New Roman" pitchFamily="18" charset="0"/>
                <a:cs typeface="Times New Roman" pitchFamily="18" charset="0"/>
              </a:rPr>
              <a:t>siguientes</a:t>
            </a:r>
            <a:r>
              <a:rPr spc="-5" dirty="0">
                <a:solidFill>
                  <a:schemeClr val="tx2"/>
                </a:solidFill>
                <a:latin typeface="Times New Roman" pitchFamily="18" charset="0"/>
                <a:cs typeface="Times New Roman" pitchFamily="18" charset="0"/>
              </a:rPr>
              <a:t> </a:t>
            </a:r>
            <a:r>
              <a:rPr spc="-5" dirty="0" err="1">
                <a:solidFill>
                  <a:schemeClr val="tx2"/>
                </a:solidFill>
                <a:latin typeface="Times New Roman" pitchFamily="18" charset="0"/>
                <a:cs typeface="Times New Roman" pitchFamily="18" charset="0"/>
              </a:rPr>
              <a:t>en</a:t>
            </a:r>
            <a:r>
              <a:rPr spc="-5" dirty="0">
                <a:solidFill>
                  <a:schemeClr val="tx2"/>
                </a:solidFill>
                <a:latin typeface="Times New Roman" pitchFamily="18" charset="0"/>
                <a:cs typeface="Times New Roman" pitchFamily="18" charset="0"/>
              </a:rPr>
              <a:t> la que se</a:t>
            </a:r>
            <a:r>
              <a:rPr spc="5" dirty="0">
                <a:solidFill>
                  <a:schemeClr val="tx2"/>
                </a:solidFill>
                <a:latin typeface="Times New Roman" pitchFamily="18" charset="0"/>
                <a:cs typeface="Times New Roman" pitchFamily="18" charset="0"/>
              </a:rPr>
              <a:t> </a:t>
            </a:r>
            <a:r>
              <a:rPr spc="-5" dirty="0">
                <a:solidFill>
                  <a:schemeClr val="tx2"/>
                </a:solidFill>
                <a:latin typeface="Times New Roman" pitchFamily="18" charset="0"/>
                <a:cs typeface="Times New Roman" pitchFamily="18" charset="0"/>
              </a:rPr>
              <a:t>informará:</a:t>
            </a:r>
          </a:p>
        </p:txBody>
      </p:sp>
      <p:sp>
        <p:nvSpPr>
          <p:cNvPr id="4" name="object 4"/>
          <p:cNvSpPr txBox="1"/>
          <p:nvPr/>
        </p:nvSpPr>
        <p:spPr>
          <a:xfrm>
            <a:off x="622300" y="2028825"/>
            <a:ext cx="9753600" cy="4798107"/>
          </a:xfrm>
          <a:prstGeom prst="rect">
            <a:avLst/>
          </a:prstGeom>
        </p:spPr>
        <p:txBody>
          <a:bodyPr vert="horz" wrap="square" lIns="0" tIns="12064" rIns="0" bIns="0" rtlCol="0">
            <a:spAutoFit/>
          </a:bodyPr>
          <a:lstStyle/>
          <a:p>
            <a:pPr marL="12699" marR="930828">
              <a:spcBef>
                <a:spcPts val="95"/>
              </a:spcBef>
            </a:pPr>
            <a:r>
              <a:rPr sz="2400" u="heavy" spc="-15" dirty="0">
                <a:solidFill>
                  <a:srgbClr val="003300"/>
                </a:solidFill>
                <a:latin typeface="Times New Roman" pitchFamily="18" charset="0"/>
                <a:cs typeface="Times New Roman" pitchFamily="18" charset="0"/>
              </a:rPr>
              <a:t>Trámites </a:t>
            </a:r>
            <a:r>
              <a:rPr sz="2400" u="heavy" spc="-5" dirty="0">
                <a:solidFill>
                  <a:srgbClr val="003300"/>
                </a:solidFill>
                <a:latin typeface="Times New Roman" pitchFamily="18" charset="0"/>
                <a:cs typeface="Times New Roman" pitchFamily="18" charset="0"/>
              </a:rPr>
              <a:t>con la </a:t>
            </a:r>
            <a:r>
              <a:rPr sz="2400" u="heavy" spc="-50" dirty="0">
                <a:solidFill>
                  <a:srgbClr val="FF0000"/>
                </a:solidFill>
                <a:latin typeface="Times New Roman" pitchFamily="18" charset="0"/>
                <a:cs typeface="Times New Roman" pitchFamily="18" charset="0"/>
              </a:rPr>
              <a:t>FACULTAD</a:t>
            </a:r>
            <a:r>
              <a:rPr sz="2400" u="heavy" spc="-50" dirty="0">
                <a:solidFill>
                  <a:srgbClr val="003300"/>
                </a:solidFill>
                <a:latin typeface="Times New Roman" pitchFamily="18" charset="0"/>
                <a:cs typeface="Times New Roman" pitchFamily="18" charset="0"/>
              </a:rPr>
              <a:t>, </a:t>
            </a:r>
            <a:r>
              <a:rPr sz="2400" spc="-5" dirty="0">
                <a:solidFill>
                  <a:srgbClr val="003300"/>
                </a:solidFill>
                <a:latin typeface="Times New Roman" pitchFamily="18" charset="0"/>
                <a:cs typeface="Times New Roman" pitchFamily="18" charset="0"/>
              </a:rPr>
              <a:t>centralizados en nuestra Oficina de </a:t>
            </a:r>
            <a:r>
              <a:rPr lang="es-ES" sz="2400" spc="-5" dirty="0">
                <a:solidFill>
                  <a:srgbClr val="003300"/>
                </a:solidFill>
                <a:latin typeface="Times New Roman" pitchFamily="18" charset="0"/>
                <a:cs typeface="Times New Roman" pitchFamily="18" charset="0"/>
              </a:rPr>
              <a:t>Internacionalización </a:t>
            </a:r>
            <a:r>
              <a:rPr sz="2400" spc="-5" dirty="0">
                <a:solidFill>
                  <a:srgbClr val="003300"/>
                </a:solidFill>
                <a:latin typeface="Times New Roman" pitchFamily="18" charset="0"/>
                <a:cs typeface="Times New Roman" pitchFamily="18" charset="0"/>
              </a:rPr>
              <a:t>(1ª</a:t>
            </a:r>
            <a:r>
              <a:rPr sz="2400" spc="25" dirty="0">
                <a:solidFill>
                  <a:srgbClr val="003300"/>
                </a:solidFill>
                <a:latin typeface="Times New Roman" pitchFamily="18" charset="0"/>
                <a:cs typeface="Times New Roman" pitchFamily="18" charset="0"/>
              </a:rPr>
              <a:t> </a:t>
            </a:r>
            <a:r>
              <a:rPr sz="2400" spc="-5" dirty="0">
                <a:solidFill>
                  <a:srgbClr val="003300"/>
                </a:solidFill>
                <a:latin typeface="Times New Roman" pitchFamily="18" charset="0"/>
                <a:cs typeface="Times New Roman" pitchFamily="18" charset="0"/>
              </a:rPr>
              <a:t>planta)</a:t>
            </a:r>
            <a:r>
              <a:rPr lang="es-ES" sz="2400" spc="-5" dirty="0">
                <a:solidFill>
                  <a:srgbClr val="003300"/>
                </a:solidFill>
                <a:latin typeface="Times New Roman" pitchFamily="18" charset="0"/>
                <a:cs typeface="Times New Roman" pitchFamily="18" charset="0"/>
              </a:rPr>
              <a:t>:</a:t>
            </a:r>
            <a:endParaRPr sz="2400" dirty="0">
              <a:latin typeface="Times New Roman" pitchFamily="18" charset="0"/>
              <a:cs typeface="Times New Roman" pitchFamily="18" charset="0"/>
            </a:endParaRPr>
          </a:p>
          <a:p>
            <a:pPr marL="638753" marR="280011">
              <a:spcBef>
                <a:spcPts val="1435"/>
              </a:spcBef>
              <a:buSzPct val="94444"/>
              <a:buFont typeface="Wingdings"/>
              <a:buChar char=""/>
              <a:tabLst>
                <a:tab pos="821617" algn="l"/>
              </a:tabLst>
            </a:pPr>
            <a:r>
              <a:rPr sz="2000" b="1" spc="-5" dirty="0">
                <a:solidFill>
                  <a:srgbClr val="000065"/>
                </a:solidFill>
                <a:latin typeface="Times New Roman" pitchFamily="18" charset="0"/>
                <a:cs typeface="Times New Roman" pitchFamily="18" charset="0"/>
              </a:rPr>
              <a:t>ACUERDO DE </a:t>
            </a:r>
            <a:r>
              <a:rPr sz="2000" b="1" dirty="0">
                <a:solidFill>
                  <a:srgbClr val="000065"/>
                </a:solidFill>
                <a:latin typeface="Times New Roman" pitchFamily="18" charset="0"/>
                <a:cs typeface="Times New Roman" pitchFamily="18" charset="0"/>
              </a:rPr>
              <a:t>ESTUDIOS </a:t>
            </a:r>
            <a:r>
              <a:rPr sz="2000" dirty="0">
                <a:solidFill>
                  <a:srgbClr val="000065"/>
                </a:solidFill>
                <a:latin typeface="Times New Roman" pitchFamily="18" charset="0"/>
                <a:cs typeface="Times New Roman" pitchFamily="18" charset="0"/>
              </a:rPr>
              <a:t>y </a:t>
            </a:r>
            <a:r>
              <a:rPr sz="2000" spc="-5" dirty="0">
                <a:solidFill>
                  <a:srgbClr val="000065"/>
                </a:solidFill>
                <a:latin typeface="Times New Roman" pitchFamily="18" charset="0"/>
                <a:cs typeface="Times New Roman" pitchFamily="18" charset="0"/>
              </a:rPr>
              <a:t>Modificaciones del Acuerdo de </a:t>
            </a:r>
            <a:r>
              <a:rPr sz="2000" spc="-5" dirty="0" err="1">
                <a:solidFill>
                  <a:srgbClr val="000065"/>
                </a:solidFill>
                <a:latin typeface="Times New Roman" pitchFamily="18" charset="0"/>
                <a:cs typeface="Times New Roman" pitchFamily="18" charset="0"/>
              </a:rPr>
              <a:t>Estudios</a:t>
            </a:r>
            <a:r>
              <a:rPr sz="2000" spc="-5" dirty="0">
                <a:solidFill>
                  <a:srgbClr val="000065"/>
                </a:solidFill>
                <a:latin typeface="Times New Roman" pitchFamily="18" charset="0"/>
                <a:cs typeface="Times New Roman" pitchFamily="18" charset="0"/>
              </a:rPr>
              <a:t> (una por</a:t>
            </a:r>
            <a:r>
              <a:rPr sz="2000" spc="-10" dirty="0">
                <a:solidFill>
                  <a:srgbClr val="000065"/>
                </a:solidFill>
                <a:latin typeface="Times New Roman" pitchFamily="18" charset="0"/>
                <a:cs typeface="Times New Roman" pitchFamily="18" charset="0"/>
              </a:rPr>
              <a:t> </a:t>
            </a:r>
            <a:r>
              <a:rPr sz="2000" dirty="0">
                <a:solidFill>
                  <a:srgbClr val="000065"/>
                </a:solidFill>
                <a:latin typeface="Times New Roman" pitchFamily="18" charset="0"/>
                <a:cs typeface="Times New Roman" pitchFamily="18" charset="0"/>
              </a:rPr>
              <a:t>cuatrimestre).</a:t>
            </a:r>
            <a:endParaRPr sz="2000" dirty="0">
              <a:latin typeface="Times New Roman" pitchFamily="18" charset="0"/>
              <a:cs typeface="Times New Roman" pitchFamily="18" charset="0"/>
            </a:endParaRPr>
          </a:p>
          <a:p>
            <a:pPr marL="883206" indent="-244453">
              <a:buSzPct val="94444"/>
              <a:buFont typeface="Wingdings"/>
              <a:buChar char=""/>
              <a:tabLst>
                <a:tab pos="883841" algn="l"/>
              </a:tabLst>
            </a:pPr>
            <a:r>
              <a:rPr sz="2000" b="1" spc="-15" dirty="0">
                <a:solidFill>
                  <a:srgbClr val="000065"/>
                </a:solidFill>
                <a:latin typeface="Times New Roman" pitchFamily="18" charset="0"/>
                <a:cs typeface="Times New Roman" pitchFamily="18" charset="0"/>
              </a:rPr>
              <a:t>MATRÍCULA </a:t>
            </a:r>
            <a:r>
              <a:rPr sz="2000" spc="-5" dirty="0">
                <a:solidFill>
                  <a:srgbClr val="000065"/>
                </a:solidFill>
                <a:latin typeface="Times New Roman" pitchFamily="18" charset="0"/>
                <a:cs typeface="Times New Roman" pitchFamily="18" charset="0"/>
              </a:rPr>
              <a:t>y Alteraciones de </a:t>
            </a:r>
            <a:r>
              <a:rPr sz="2000" dirty="0">
                <a:solidFill>
                  <a:srgbClr val="000065"/>
                </a:solidFill>
                <a:latin typeface="Times New Roman" pitchFamily="18" charset="0"/>
                <a:cs typeface="Times New Roman" pitchFamily="18" charset="0"/>
              </a:rPr>
              <a:t>Matrícula </a:t>
            </a:r>
            <a:r>
              <a:rPr sz="2000" spc="-5" dirty="0">
                <a:solidFill>
                  <a:srgbClr val="000065"/>
                </a:solidFill>
                <a:latin typeface="Times New Roman" pitchFamily="18" charset="0"/>
                <a:cs typeface="Times New Roman" pitchFamily="18" charset="0"/>
              </a:rPr>
              <a:t>(una por</a:t>
            </a:r>
            <a:r>
              <a:rPr sz="2000" spc="-105" dirty="0">
                <a:solidFill>
                  <a:srgbClr val="000065"/>
                </a:solidFill>
                <a:latin typeface="Times New Roman" pitchFamily="18" charset="0"/>
                <a:cs typeface="Times New Roman" pitchFamily="18" charset="0"/>
              </a:rPr>
              <a:t> </a:t>
            </a:r>
            <a:r>
              <a:rPr sz="2000" dirty="0">
                <a:solidFill>
                  <a:srgbClr val="000065"/>
                </a:solidFill>
                <a:latin typeface="Times New Roman" pitchFamily="18" charset="0"/>
                <a:cs typeface="Times New Roman" pitchFamily="18" charset="0"/>
              </a:rPr>
              <a:t>cuatrimestre).</a:t>
            </a:r>
            <a:endParaRPr sz="2000" dirty="0">
              <a:latin typeface="Times New Roman" pitchFamily="18" charset="0"/>
              <a:cs typeface="Times New Roman" pitchFamily="18" charset="0"/>
            </a:endParaRPr>
          </a:p>
          <a:p>
            <a:pPr marL="638753">
              <a:buSzPct val="94444"/>
              <a:buFont typeface="Wingdings"/>
              <a:buChar char=""/>
              <a:tabLst>
                <a:tab pos="821617" algn="l"/>
              </a:tabLst>
            </a:pPr>
            <a:r>
              <a:rPr sz="2000" b="1" spc="-5" dirty="0">
                <a:solidFill>
                  <a:srgbClr val="000065"/>
                </a:solidFill>
                <a:latin typeface="Times New Roman" pitchFamily="18" charset="0"/>
                <a:cs typeface="Times New Roman" pitchFamily="18" charset="0"/>
              </a:rPr>
              <a:t>RECONOCIMIENTO</a:t>
            </a:r>
            <a:r>
              <a:rPr sz="2000" b="1" spc="-75" dirty="0">
                <a:solidFill>
                  <a:srgbClr val="000065"/>
                </a:solidFill>
                <a:latin typeface="Times New Roman" pitchFamily="18" charset="0"/>
                <a:cs typeface="Times New Roman" pitchFamily="18" charset="0"/>
              </a:rPr>
              <a:t> </a:t>
            </a:r>
            <a:r>
              <a:rPr sz="2000" b="1" dirty="0">
                <a:solidFill>
                  <a:srgbClr val="000065"/>
                </a:solidFill>
                <a:latin typeface="Times New Roman" pitchFamily="18" charset="0"/>
                <a:cs typeface="Times New Roman" pitchFamily="18" charset="0"/>
              </a:rPr>
              <a:t>ACADÉMICO</a:t>
            </a:r>
            <a:r>
              <a:rPr lang="es-ES" sz="2000" b="1" dirty="0">
                <a:solidFill>
                  <a:srgbClr val="000065"/>
                </a:solidFill>
                <a:latin typeface="Times New Roman" pitchFamily="18" charset="0"/>
                <a:cs typeface="Times New Roman" pitchFamily="18" charset="0"/>
              </a:rPr>
              <a:t>.</a:t>
            </a:r>
          </a:p>
          <a:p>
            <a:pPr marL="638753">
              <a:buSzPct val="94444"/>
              <a:tabLst>
                <a:tab pos="821617" algn="l"/>
              </a:tabLst>
            </a:pPr>
            <a:endParaRPr sz="2400" dirty="0">
              <a:latin typeface="Times New Roman" pitchFamily="18" charset="0"/>
              <a:cs typeface="Times New Roman" pitchFamily="18" charset="0"/>
            </a:endParaRPr>
          </a:p>
          <a:p>
            <a:pPr marL="83812" marR="5080">
              <a:spcBef>
                <a:spcPts val="420"/>
              </a:spcBef>
            </a:pPr>
            <a:r>
              <a:rPr sz="2400" u="heavy" spc="-15" dirty="0">
                <a:solidFill>
                  <a:srgbClr val="003300"/>
                </a:solidFill>
                <a:latin typeface="Times New Roman" pitchFamily="18" charset="0"/>
                <a:cs typeface="Times New Roman" pitchFamily="18" charset="0"/>
              </a:rPr>
              <a:t>Trámites </a:t>
            </a:r>
            <a:r>
              <a:rPr sz="2400" u="heavy" spc="-5" dirty="0">
                <a:solidFill>
                  <a:srgbClr val="003300"/>
                </a:solidFill>
                <a:latin typeface="Times New Roman" pitchFamily="18" charset="0"/>
                <a:cs typeface="Times New Roman" pitchFamily="18" charset="0"/>
              </a:rPr>
              <a:t>con la </a:t>
            </a:r>
            <a:r>
              <a:rPr sz="2400" u="heavy" spc="-5" dirty="0">
                <a:solidFill>
                  <a:srgbClr val="FF0000"/>
                </a:solidFill>
                <a:latin typeface="Times New Roman" pitchFamily="18" charset="0"/>
                <a:cs typeface="Times New Roman" pitchFamily="18" charset="0"/>
              </a:rPr>
              <a:t>ORI</a:t>
            </a:r>
            <a:r>
              <a:rPr sz="2400" spc="-5" dirty="0">
                <a:solidFill>
                  <a:srgbClr val="003300"/>
                </a:solidFill>
                <a:latin typeface="Times New Roman" pitchFamily="18" charset="0"/>
                <a:cs typeface="Times New Roman" pitchFamily="18" charset="0"/>
              </a:rPr>
              <a:t>, Oficina de Relaciones Internacionales (</a:t>
            </a:r>
            <a:r>
              <a:rPr sz="2400" spc="-5" dirty="0" err="1">
                <a:solidFill>
                  <a:srgbClr val="003300"/>
                </a:solidFill>
                <a:latin typeface="Times New Roman" pitchFamily="18" charset="0"/>
                <a:cs typeface="Times New Roman" pitchFamily="18" charset="0"/>
              </a:rPr>
              <a:t>Complejo</a:t>
            </a:r>
            <a:r>
              <a:rPr sz="2400" spc="-5" dirty="0">
                <a:solidFill>
                  <a:srgbClr val="003300"/>
                </a:solidFill>
                <a:latin typeface="Times New Roman" pitchFamily="18" charset="0"/>
                <a:cs typeface="Times New Roman" pitchFamily="18" charset="0"/>
              </a:rPr>
              <a:t> </a:t>
            </a:r>
            <a:r>
              <a:rPr sz="2400" spc="-5" dirty="0" err="1">
                <a:solidFill>
                  <a:srgbClr val="003300"/>
                </a:solidFill>
                <a:latin typeface="Times New Roman" pitchFamily="18" charset="0"/>
                <a:cs typeface="Times New Roman" pitchFamily="18" charset="0"/>
              </a:rPr>
              <a:t>Administrativo</a:t>
            </a:r>
            <a:r>
              <a:rPr sz="2400" spc="-40" dirty="0">
                <a:solidFill>
                  <a:srgbClr val="003300"/>
                </a:solidFill>
                <a:latin typeface="Times New Roman" pitchFamily="18" charset="0"/>
                <a:cs typeface="Times New Roman" pitchFamily="18" charset="0"/>
              </a:rPr>
              <a:t> </a:t>
            </a:r>
            <a:r>
              <a:rPr sz="2400" spc="-15" dirty="0" err="1">
                <a:solidFill>
                  <a:srgbClr val="003300"/>
                </a:solidFill>
                <a:latin typeface="Times New Roman" pitchFamily="18" charset="0"/>
                <a:cs typeface="Times New Roman" pitchFamily="18" charset="0"/>
              </a:rPr>
              <a:t>Triunfo</a:t>
            </a:r>
            <a:r>
              <a:rPr sz="2400" spc="-15" dirty="0">
                <a:solidFill>
                  <a:srgbClr val="003300"/>
                </a:solidFill>
                <a:latin typeface="Times New Roman" pitchFamily="18" charset="0"/>
                <a:cs typeface="Times New Roman" pitchFamily="18" charset="0"/>
              </a:rPr>
              <a:t>)</a:t>
            </a:r>
            <a:r>
              <a:rPr lang="es-ES" sz="2400" spc="-15" dirty="0">
                <a:solidFill>
                  <a:srgbClr val="003300"/>
                </a:solidFill>
                <a:latin typeface="Times New Roman" pitchFamily="18" charset="0"/>
                <a:cs typeface="Times New Roman" pitchFamily="18" charset="0"/>
              </a:rPr>
              <a:t>.</a:t>
            </a:r>
            <a:endParaRPr sz="2400" dirty="0">
              <a:latin typeface="Times New Roman" pitchFamily="18" charset="0"/>
              <a:cs typeface="Times New Roman" pitchFamily="18" charset="0"/>
            </a:endParaRPr>
          </a:p>
          <a:p>
            <a:pPr marL="83812">
              <a:spcBef>
                <a:spcPts val="5"/>
              </a:spcBef>
            </a:pPr>
            <a:endParaRPr lang="es-ES" sz="2400" u="heavy" spc="-15" dirty="0">
              <a:solidFill>
                <a:srgbClr val="003300"/>
              </a:solidFill>
              <a:latin typeface="Times New Roman" pitchFamily="18" charset="0"/>
              <a:cs typeface="Times New Roman" pitchFamily="18" charset="0"/>
            </a:endParaRPr>
          </a:p>
          <a:p>
            <a:pPr marL="83812">
              <a:spcBef>
                <a:spcPts val="5"/>
              </a:spcBef>
            </a:pPr>
            <a:r>
              <a:rPr sz="2400" u="heavy" spc="-15" dirty="0" err="1">
                <a:solidFill>
                  <a:srgbClr val="003300"/>
                </a:solidFill>
                <a:latin typeface="Times New Roman" pitchFamily="18" charset="0"/>
                <a:cs typeface="Times New Roman" pitchFamily="18" charset="0"/>
              </a:rPr>
              <a:t>Trámites</a:t>
            </a:r>
            <a:r>
              <a:rPr sz="2400" u="heavy" spc="-15" dirty="0">
                <a:solidFill>
                  <a:srgbClr val="003300"/>
                </a:solidFill>
                <a:latin typeface="Times New Roman" pitchFamily="18" charset="0"/>
                <a:cs typeface="Times New Roman" pitchFamily="18" charset="0"/>
              </a:rPr>
              <a:t> </a:t>
            </a:r>
            <a:r>
              <a:rPr sz="2400" u="heavy" spc="-5" dirty="0">
                <a:solidFill>
                  <a:srgbClr val="003300"/>
                </a:solidFill>
                <a:latin typeface="Times New Roman" pitchFamily="18" charset="0"/>
                <a:cs typeface="Times New Roman" pitchFamily="18" charset="0"/>
              </a:rPr>
              <a:t>con la </a:t>
            </a:r>
            <a:r>
              <a:rPr sz="2400" u="heavy" spc="-10" dirty="0">
                <a:solidFill>
                  <a:srgbClr val="FF0000"/>
                </a:solidFill>
                <a:latin typeface="Times New Roman" pitchFamily="18" charset="0"/>
                <a:cs typeface="Times New Roman" pitchFamily="18" charset="0"/>
              </a:rPr>
              <a:t>Universidad </a:t>
            </a:r>
            <a:r>
              <a:rPr sz="2400" u="heavy" spc="-5" dirty="0">
                <a:solidFill>
                  <a:srgbClr val="FF0000"/>
                </a:solidFill>
                <a:latin typeface="Times New Roman" pitchFamily="18" charset="0"/>
                <a:cs typeface="Times New Roman" pitchFamily="18" charset="0"/>
              </a:rPr>
              <a:t>de</a:t>
            </a:r>
            <a:r>
              <a:rPr sz="2400" u="heavy" spc="30" dirty="0">
                <a:solidFill>
                  <a:srgbClr val="FF0000"/>
                </a:solidFill>
                <a:latin typeface="Times New Roman" pitchFamily="18" charset="0"/>
                <a:cs typeface="Times New Roman" pitchFamily="18" charset="0"/>
              </a:rPr>
              <a:t> </a:t>
            </a:r>
            <a:r>
              <a:rPr sz="2400" u="heavy" spc="-10" dirty="0" err="1">
                <a:solidFill>
                  <a:srgbClr val="FF0000"/>
                </a:solidFill>
                <a:latin typeface="Times New Roman" pitchFamily="18" charset="0"/>
                <a:cs typeface="Times New Roman" pitchFamily="18" charset="0"/>
              </a:rPr>
              <a:t>destino</a:t>
            </a:r>
            <a:r>
              <a:rPr lang="es-ES" sz="2400" u="heavy" spc="-10" dirty="0">
                <a:solidFill>
                  <a:srgbClr val="FF0000"/>
                </a:solidFill>
                <a:latin typeface="Times New Roman" pitchFamily="18" charset="0"/>
                <a:cs typeface="Times New Roman" pitchFamily="18" charset="0"/>
              </a:rPr>
              <a:t> </a:t>
            </a:r>
            <a:r>
              <a:rPr lang="es-ES" sz="2400" u="heavy" spc="-10" dirty="0">
                <a:solidFill>
                  <a:srgbClr val="003300"/>
                </a:solidFill>
                <a:latin typeface="Times New Roman" pitchFamily="18" charset="0"/>
                <a:cs typeface="Times New Roman" pitchFamily="18" charset="0"/>
              </a:rPr>
              <a:t>(consultar su página web para “</a:t>
            </a:r>
            <a:r>
              <a:rPr lang="es-ES" sz="2400" u="heavy" spc="-10" dirty="0" err="1">
                <a:solidFill>
                  <a:srgbClr val="003300"/>
                </a:solidFill>
                <a:latin typeface="Times New Roman" pitchFamily="18" charset="0"/>
                <a:cs typeface="Times New Roman" pitchFamily="18" charset="0"/>
              </a:rPr>
              <a:t>incoming</a:t>
            </a:r>
            <a:r>
              <a:rPr lang="es-ES" sz="2400" u="heavy" spc="-10" dirty="0">
                <a:solidFill>
                  <a:srgbClr val="003300"/>
                </a:solidFill>
                <a:latin typeface="Times New Roman" pitchFamily="18" charset="0"/>
                <a:cs typeface="Times New Roman" pitchFamily="18" charset="0"/>
              </a:rPr>
              <a:t> </a:t>
            </a:r>
            <a:r>
              <a:rPr lang="es-ES" sz="2400" u="heavy" spc="-10" dirty="0" err="1">
                <a:solidFill>
                  <a:srgbClr val="003300"/>
                </a:solidFill>
                <a:latin typeface="Times New Roman" pitchFamily="18" charset="0"/>
                <a:cs typeface="Times New Roman" pitchFamily="18" charset="0"/>
              </a:rPr>
              <a:t>students</a:t>
            </a:r>
            <a:r>
              <a:rPr lang="es-ES" sz="2400" u="heavy" spc="-10" dirty="0">
                <a:solidFill>
                  <a:srgbClr val="003300"/>
                </a:solidFill>
                <a:latin typeface="Times New Roman" pitchFamily="18" charset="0"/>
                <a:cs typeface="Times New Roman" pitchFamily="18" charset="0"/>
              </a:rPr>
              <a:t>”.</a:t>
            </a:r>
            <a:r>
              <a:rPr lang="es-ES" sz="2400" u="sng" spc="-10" dirty="0">
                <a:solidFill>
                  <a:srgbClr val="003300"/>
                </a:solidFill>
                <a:latin typeface="Times New Roman" pitchFamily="18" charset="0"/>
                <a:cs typeface="Times New Roman" pitchFamily="18" charset="0"/>
              </a:rPr>
              <a:t> </a:t>
            </a:r>
            <a:r>
              <a:rPr lang="es-ES" sz="2400" i="1" spc="-5" dirty="0">
                <a:solidFill>
                  <a:srgbClr val="000065"/>
                </a:solidFill>
                <a:latin typeface="Times New Roman" pitchFamily="18" charset="0"/>
                <a:cs typeface="Times New Roman" pitchFamily="18" charset="0"/>
              </a:rPr>
              <a:t>Tengo en cuenta que he sido seleccionado por la UGR pero aún </a:t>
            </a:r>
            <a:r>
              <a:rPr lang="es-ES" sz="2400" i="1" u="sng" spc="-5" dirty="0">
                <a:solidFill>
                  <a:srgbClr val="000065"/>
                </a:solidFill>
                <a:latin typeface="Times New Roman" pitchFamily="18" charset="0"/>
                <a:cs typeface="Times New Roman" pitchFamily="18" charset="0"/>
              </a:rPr>
              <a:t>no he sido admitido </a:t>
            </a:r>
            <a:r>
              <a:rPr lang="es-ES" sz="2400" i="1" spc="-5" dirty="0">
                <a:solidFill>
                  <a:srgbClr val="000065"/>
                </a:solidFill>
                <a:latin typeface="Times New Roman" pitchFamily="18" charset="0"/>
                <a:cs typeface="Times New Roman" pitchFamily="18" charset="0"/>
              </a:rPr>
              <a:t>por la Universidad de destino.</a:t>
            </a:r>
            <a:endParaRPr sz="2400" i="1" spc="-5" dirty="0">
              <a:solidFill>
                <a:srgbClr val="000065"/>
              </a:solidFill>
              <a:latin typeface="Times New Roman" pitchFamily="18" charset="0"/>
              <a:cs typeface="Times New Roman" pitchFamily="18" charset="0"/>
            </a:endParaRPr>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51901" y="1"/>
            <a:ext cx="2030407" cy="1684128"/>
          </a:xfrm>
          <a:prstGeom prst="rect">
            <a:avLst/>
          </a:prstGeom>
        </p:spPr>
      </p:pic>
      <p:graphicFrame>
        <p:nvGraphicFramePr>
          <p:cNvPr id="7" name="6 Diagrama"/>
          <p:cNvGraphicFramePr/>
          <p:nvPr>
            <p:extLst>
              <p:ext uri="{D42A27DB-BD31-4B8C-83A1-F6EECF244321}">
                <p14:modId xmlns:p14="http://schemas.microsoft.com/office/powerpoint/2010/main" val="1547968416"/>
              </p:ext>
            </p:extLst>
          </p:nvPr>
        </p:nvGraphicFramePr>
        <p:xfrm>
          <a:off x="774700" y="454217"/>
          <a:ext cx="7467600" cy="402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7501" y="673863"/>
            <a:ext cx="10140767" cy="1612620"/>
          </a:xfrm>
          <a:prstGeom prst="rect">
            <a:avLst/>
          </a:prstGeom>
        </p:spPr>
        <p:txBody>
          <a:bodyPr vert="horz" wrap="square" lIns="0" tIns="12064" rIns="0" bIns="0" rtlCol="0">
            <a:spAutoFit/>
          </a:bodyPr>
          <a:lstStyle/>
          <a:p>
            <a:pPr marL="635" algn="ctr">
              <a:spcBef>
                <a:spcPts val="95"/>
              </a:spcBef>
            </a:pPr>
            <a:r>
              <a:rPr lang="es-ES" sz="3200" spc="-5" dirty="0">
                <a:solidFill>
                  <a:srgbClr val="FF671F"/>
                </a:solidFill>
                <a:latin typeface="Times New Roman" pitchFamily="18" charset="0"/>
                <a:cs typeface="Times New Roman" pitchFamily="18" charset="0"/>
              </a:rPr>
              <a:t>DIGIPASS</a:t>
            </a:r>
            <a:endParaRPr sz="3200" dirty="0">
              <a:solidFill>
                <a:srgbClr val="FF671F"/>
              </a:solidFill>
              <a:latin typeface="Times New Roman" pitchFamily="18" charset="0"/>
              <a:cs typeface="Times New Roman" pitchFamily="18" charset="0"/>
            </a:endParaRPr>
          </a:p>
          <a:p>
            <a:pPr algn="ctr">
              <a:lnSpc>
                <a:spcPct val="100000"/>
              </a:lnSpc>
            </a:pPr>
            <a:br>
              <a:rPr lang="es-ES" spc="-10" dirty="0">
                <a:solidFill>
                  <a:srgbClr val="FF671F"/>
                </a:solidFill>
                <a:latin typeface="Times New Roman" pitchFamily="18" charset="0"/>
                <a:cs typeface="Times New Roman" pitchFamily="18" charset="0"/>
              </a:rPr>
            </a:br>
            <a:r>
              <a:rPr lang="es-ES" spc="-10" dirty="0">
                <a:solidFill>
                  <a:srgbClr val="FF671F"/>
                </a:solidFill>
                <a:latin typeface="Times New Roman" pitchFamily="18" charset="0"/>
                <a:cs typeface="Times New Roman" pitchFamily="18" charset="0"/>
              </a:rPr>
              <a:t>En esta plataforma podrás encontrar información las herramientas necesarias que te ayudarán a pasar por los distintos momentos de tu movilidad:</a:t>
            </a:r>
            <a:endParaRPr dirty="0">
              <a:solidFill>
                <a:srgbClr val="FF671F"/>
              </a:solidFill>
              <a:latin typeface="Times New Roman" pitchFamily="18" charset="0"/>
              <a:cs typeface="Times New Roman" pitchFamily="18" charset="0"/>
            </a:endParaRPr>
          </a:p>
        </p:txBody>
      </p:sp>
      <p:sp>
        <p:nvSpPr>
          <p:cNvPr id="4" name="object 4"/>
          <p:cNvSpPr txBox="1"/>
          <p:nvPr/>
        </p:nvSpPr>
        <p:spPr>
          <a:xfrm>
            <a:off x="850900" y="2316790"/>
            <a:ext cx="8610600" cy="505266"/>
          </a:xfrm>
          <a:prstGeom prst="rect">
            <a:avLst/>
          </a:prstGeom>
        </p:spPr>
        <p:txBody>
          <a:bodyPr vert="horz" wrap="square" lIns="0" tIns="12699" rIns="0" bIns="0" rtlCol="0">
            <a:spAutoFit/>
          </a:bodyPr>
          <a:lstStyle/>
          <a:p>
            <a:pPr marL="12699" marR="5080" algn="ctr">
              <a:spcBef>
                <a:spcPts val="100"/>
              </a:spcBef>
            </a:pPr>
            <a:r>
              <a:rPr lang="es-ES" sz="3200" u="heavy" spc="-10" dirty="0">
                <a:solidFill>
                  <a:srgbClr val="009A9A"/>
                </a:solidFill>
                <a:latin typeface="Times New Roman" pitchFamily="18" charset="0"/>
                <a:cs typeface="Times New Roman" pitchFamily="18" charset="0"/>
                <a:hlinkClick r:id="rId2"/>
              </a:rPr>
              <a:t>https://digi-pass.eu/training-importation-files</a:t>
            </a:r>
            <a:r>
              <a:rPr lang="es-ES" sz="3200" u="heavy" spc="-10" dirty="0">
                <a:solidFill>
                  <a:srgbClr val="009A9A"/>
                </a:solidFill>
                <a:latin typeface="Times New Roman" pitchFamily="18" charset="0"/>
                <a:cs typeface="Times New Roman" pitchFamily="18" charset="0"/>
              </a:rPr>
              <a:t> </a:t>
            </a:r>
            <a:endParaRPr sz="3200" u="heavy" spc="-10" dirty="0">
              <a:solidFill>
                <a:srgbClr val="009A9A"/>
              </a:solidFill>
              <a:latin typeface="Times New Roman" pitchFamily="18" charset="0"/>
              <a:cs typeface="Times New Roman" pitchFamily="18" charset="0"/>
            </a:endParaRPr>
          </a:p>
        </p:txBody>
      </p:sp>
      <p:pic>
        <p:nvPicPr>
          <p:cNvPr id="3" name="Imagen 2">
            <a:extLst>
              <a:ext uri="{FF2B5EF4-FFF2-40B4-BE49-F238E27FC236}">
                <a16:creationId xmlns:a16="http://schemas.microsoft.com/office/drawing/2014/main" id="{6C5614E7-2C44-48DB-961F-D318E10F3E5E}"/>
              </a:ext>
            </a:extLst>
          </p:cNvPr>
          <p:cNvPicPr>
            <a:picLocks noChangeAspect="1"/>
          </p:cNvPicPr>
          <p:nvPr/>
        </p:nvPicPr>
        <p:blipFill>
          <a:blip r:embed="rId3"/>
          <a:stretch>
            <a:fillRect/>
          </a:stretch>
        </p:blipFill>
        <p:spPr>
          <a:xfrm>
            <a:off x="0" y="3576666"/>
            <a:ext cx="10693400" cy="3399404"/>
          </a:xfrm>
          <a:prstGeom prst="rect">
            <a:avLst/>
          </a:prstGeom>
        </p:spPr>
      </p:pic>
      <p:pic>
        <p:nvPicPr>
          <p:cNvPr id="7" name="Imagen 6">
            <a:extLst>
              <a:ext uri="{FF2B5EF4-FFF2-40B4-BE49-F238E27FC236}">
                <a16:creationId xmlns:a16="http://schemas.microsoft.com/office/drawing/2014/main" id="{E360F127-937A-4CCD-A590-631F7C97BF9D}"/>
              </a:ext>
            </a:extLst>
          </p:cNvPr>
          <p:cNvPicPr>
            <a:picLocks noChangeAspect="1"/>
          </p:cNvPicPr>
          <p:nvPr/>
        </p:nvPicPr>
        <p:blipFill>
          <a:blip r:embed="rId4"/>
          <a:stretch>
            <a:fillRect/>
          </a:stretch>
        </p:blipFill>
        <p:spPr>
          <a:xfrm>
            <a:off x="3203575" y="259189"/>
            <a:ext cx="3905250" cy="113347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7501" y="673863"/>
            <a:ext cx="9524999" cy="1243288"/>
          </a:xfrm>
          <a:prstGeom prst="rect">
            <a:avLst/>
          </a:prstGeom>
        </p:spPr>
        <p:txBody>
          <a:bodyPr vert="horz" wrap="square" lIns="0" tIns="12064" rIns="0" bIns="0" rtlCol="0">
            <a:spAutoFit/>
          </a:bodyPr>
          <a:lstStyle/>
          <a:p>
            <a:pPr marL="635" algn="ctr">
              <a:spcBef>
                <a:spcPts val="95"/>
              </a:spcBef>
            </a:pPr>
            <a:r>
              <a:rPr sz="3200" spc="-5" dirty="0">
                <a:solidFill>
                  <a:srgbClr val="FF671F"/>
                </a:solidFill>
                <a:latin typeface="Times New Roman" pitchFamily="18" charset="0"/>
                <a:cs typeface="Times New Roman" pitchFamily="18" charset="0"/>
              </a:rPr>
              <a:t>¡Qué no se te </a:t>
            </a:r>
            <a:r>
              <a:rPr sz="3200" spc="-10" dirty="0">
                <a:solidFill>
                  <a:srgbClr val="FF671F"/>
                </a:solidFill>
                <a:latin typeface="Times New Roman" pitchFamily="18" charset="0"/>
                <a:cs typeface="Times New Roman" pitchFamily="18" charset="0"/>
              </a:rPr>
              <a:t>pasen </a:t>
            </a:r>
            <a:r>
              <a:rPr sz="3200" spc="-5" dirty="0">
                <a:solidFill>
                  <a:srgbClr val="FF671F"/>
                </a:solidFill>
                <a:latin typeface="Times New Roman" pitchFamily="18" charset="0"/>
                <a:cs typeface="Times New Roman" pitchFamily="18" charset="0"/>
              </a:rPr>
              <a:t>los</a:t>
            </a:r>
            <a:r>
              <a:rPr sz="3200" spc="-50" dirty="0">
                <a:solidFill>
                  <a:srgbClr val="FF671F"/>
                </a:solidFill>
                <a:latin typeface="Times New Roman" pitchFamily="18" charset="0"/>
                <a:cs typeface="Times New Roman" pitchFamily="18" charset="0"/>
              </a:rPr>
              <a:t> </a:t>
            </a:r>
            <a:r>
              <a:rPr sz="3200" spc="-10" dirty="0">
                <a:solidFill>
                  <a:srgbClr val="FF671F"/>
                </a:solidFill>
                <a:latin typeface="Times New Roman" pitchFamily="18" charset="0"/>
                <a:cs typeface="Times New Roman" pitchFamily="18" charset="0"/>
              </a:rPr>
              <a:t>plazos!</a:t>
            </a:r>
            <a:endParaRPr sz="3200" dirty="0">
              <a:solidFill>
                <a:srgbClr val="FF671F"/>
              </a:solidFill>
              <a:latin typeface="Times New Roman" pitchFamily="18" charset="0"/>
              <a:cs typeface="Times New Roman" pitchFamily="18" charset="0"/>
            </a:endParaRPr>
          </a:p>
          <a:p>
            <a:pPr algn="ctr">
              <a:lnSpc>
                <a:spcPct val="100000"/>
              </a:lnSpc>
            </a:pPr>
            <a:br>
              <a:rPr lang="es-ES" spc="-10" dirty="0">
                <a:solidFill>
                  <a:srgbClr val="FF671F"/>
                </a:solidFill>
                <a:latin typeface="Times New Roman" pitchFamily="18" charset="0"/>
                <a:cs typeface="Times New Roman" pitchFamily="18" charset="0"/>
              </a:rPr>
            </a:br>
            <a:r>
              <a:rPr lang="es-ES" spc="-10" dirty="0">
                <a:solidFill>
                  <a:srgbClr val="FF671F"/>
                </a:solidFill>
                <a:latin typeface="Times New Roman" pitchFamily="18" charset="0"/>
                <a:cs typeface="Times New Roman" pitchFamily="18" charset="0"/>
              </a:rPr>
              <a:t>S</a:t>
            </a:r>
            <a:r>
              <a:rPr spc="-10" dirty="0" err="1">
                <a:solidFill>
                  <a:srgbClr val="FF671F"/>
                </a:solidFill>
                <a:latin typeface="Times New Roman" pitchFamily="18" charset="0"/>
                <a:cs typeface="Times New Roman" pitchFamily="18" charset="0"/>
              </a:rPr>
              <a:t>uscríbete</a:t>
            </a:r>
            <a:r>
              <a:rPr spc="-10" dirty="0">
                <a:solidFill>
                  <a:srgbClr val="FF671F"/>
                </a:solidFill>
                <a:latin typeface="Times New Roman" pitchFamily="18" charset="0"/>
                <a:cs typeface="Times New Roman" pitchFamily="18" charset="0"/>
              </a:rPr>
              <a:t> </a:t>
            </a:r>
            <a:r>
              <a:rPr spc="-5" dirty="0">
                <a:solidFill>
                  <a:srgbClr val="FF671F"/>
                </a:solidFill>
                <a:latin typeface="Times New Roman" pitchFamily="18" charset="0"/>
                <a:cs typeface="Times New Roman" pitchFamily="18" charset="0"/>
              </a:rPr>
              <a:t>a </a:t>
            </a:r>
            <a:r>
              <a:rPr lang="es-ES" spc="-10" dirty="0">
                <a:solidFill>
                  <a:srgbClr val="FF671F"/>
                </a:solidFill>
                <a:latin typeface="Times New Roman" pitchFamily="18" charset="0"/>
                <a:cs typeface="Times New Roman" pitchFamily="18" charset="0"/>
              </a:rPr>
              <a:t>las </a:t>
            </a:r>
            <a:r>
              <a:rPr spc="-10" dirty="0" err="1">
                <a:solidFill>
                  <a:srgbClr val="FF671F"/>
                </a:solidFill>
                <a:latin typeface="Times New Roman" pitchFamily="18" charset="0"/>
                <a:cs typeface="Times New Roman" pitchFamily="18" charset="0"/>
              </a:rPr>
              <a:t>novedades</a:t>
            </a:r>
            <a:r>
              <a:rPr spc="-5" dirty="0">
                <a:solidFill>
                  <a:srgbClr val="FF671F"/>
                </a:solidFill>
                <a:latin typeface="Times New Roman" pitchFamily="18" charset="0"/>
                <a:cs typeface="Times New Roman" pitchFamily="18" charset="0"/>
              </a:rPr>
              <a:t> </a:t>
            </a:r>
            <a:r>
              <a:rPr lang="es-ES" spc="-10" dirty="0">
                <a:solidFill>
                  <a:srgbClr val="FF671F"/>
                </a:solidFill>
                <a:latin typeface="Times New Roman" pitchFamily="18" charset="0"/>
                <a:cs typeface="Times New Roman" pitchFamily="18" charset="0"/>
              </a:rPr>
              <a:t>del Vicerrectorado de Internacionalización:</a:t>
            </a:r>
            <a:endParaRPr dirty="0">
              <a:solidFill>
                <a:srgbClr val="FF671F"/>
              </a:solidFill>
              <a:latin typeface="Times New Roman" pitchFamily="18" charset="0"/>
              <a:cs typeface="Times New Roman" pitchFamily="18" charset="0"/>
            </a:endParaRPr>
          </a:p>
        </p:txBody>
      </p:sp>
      <p:sp>
        <p:nvSpPr>
          <p:cNvPr id="4" name="object 4"/>
          <p:cNvSpPr txBox="1"/>
          <p:nvPr/>
        </p:nvSpPr>
        <p:spPr>
          <a:xfrm>
            <a:off x="235132" y="2262413"/>
            <a:ext cx="8610600" cy="505266"/>
          </a:xfrm>
          <a:prstGeom prst="rect">
            <a:avLst/>
          </a:prstGeom>
        </p:spPr>
        <p:txBody>
          <a:bodyPr vert="horz" wrap="square" lIns="0" tIns="12699" rIns="0" bIns="0" rtlCol="0">
            <a:spAutoFit/>
          </a:bodyPr>
          <a:lstStyle/>
          <a:p>
            <a:pPr marL="12699" marR="5080" algn="ctr">
              <a:spcBef>
                <a:spcPts val="100"/>
              </a:spcBef>
            </a:pPr>
            <a:r>
              <a:rPr lang="es-ES" sz="3200" u="heavy" spc="-10" dirty="0">
                <a:solidFill>
                  <a:srgbClr val="009A9A"/>
                </a:solidFill>
                <a:latin typeface="Times New Roman" pitchFamily="18" charset="0"/>
                <a:cs typeface="Times New Roman" pitchFamily="18" charset="0"/>
              </a:rPr>
              <a:t>https://internacional.ugr.es/pages/newsletters</a:t>
            </a:r>
            <a:endParaRPr sz="3200" u="heavy" spc="-10" dirty="0">
              <a:solidFill>
                <a:srgbClr val="009A9A"/>
              </a:solidFill>
              <a:latin typeface="Times New Roman" pitchFamily="18" charset="0"/>
              <a:cs typeface="Times New Roman" pitchFamily="18" charset="0"/>
            </a:endParaRPr>
          </a:p>
        </p:txBody>
      </p:sp>
      <p:sp>
        <p:nvSpPr>
          <p:cNvPr id="5" name="CuadroTexto 4">
            <a:extLst>
              <a:ext uri="{FF2B5EF4-FFF2-40B4-BE49-F238E27FC236}">
                <a16:creationId xmlns:a16="http://schemas.microsoft.com/office/drawing/2014/main" id="{94AA0C3F-5909-425E-B702-9092990B94A6}"/>
              </a:ext>
            </a:extLst>
          </p:cNvPr>
          <p:cNvSpPr txBox="1"/>
          <p:nvPr/>
        </p:nvSpPr>
        <p:spPr>
          <a:xfrm>
            <a:off x="359384" y="3143297"/>
            <a:ext cx="8362097" cy="738664"/>
          </a:xfrm>
          <a:prstGeom prst="rect">
            <a:avLst/>
          </a:prstGeom>
          <a:noFill/>
        </p:spPr>
        <p:txBody>
          <a:bodyPr wrap="none" rtlCol="0">
            <a:spAutoFit/>
          </a:bodyPr>
          <a:lstStyle/>
          <a:p>
            <a:r>
              <a:rPr lang="es-ES" sz="2400" b="1" spc="-10" dirty="0">
                <a:solidFill>
                  <a:srgbClr val="FF671F"/>
                </a:solidFill>
                <a:latin typeface="Times New Roman" pitchFamily="18" charset="0"/>
                <a:ea typeface="+mj-ea"/>
                <a:cs typeface="Times New Roman" pitchFamily="18" charset="0"/>
              </a:rPr>
              <a:t>Sigue al Vicerrectorado de Internacionalización en Instagram: </a:t>
            </a:r>
          </a:p>
          <a:p>
            <a:endParaRPr lang="es-ES" dirty="0"/>
          </a:p>
        </p:txBody>
      </p:sp>
      <p:sp>
        <p:nvSpPr>
          <p:cNvPr id="6" name="Rectángulo 5">
            <a:extLst>
              <a:ext uri="{FF2B5EF4-FFF2-40B4-BE49-F238E27FC236}">
                <a16:creationId xmlns:a16="http://schemas.microsoft.com/office/drawing/2014/main" id="{3F777080-EEB1-4F1A-92D9-8525EB47531F}"/>
              </a:ext>
            </a:extLst>
          </p:cNvPr>
          <p:cNvSpPr/>
          <p:nvPr/>
        </p:nvSpPr>
        <p:spPr>
          <a:xfrm>
            <a:off x="235132" y="3881961"/>
            <a:ext cx="7848600" cy="584775"/>
          </a:xfrm>
          <a:prstGeom prst="rect">
            <a:avLst/>
          </a:prstGeom>
        </p:spPr>
        <p:txBody>
          <a:bodyPr wrap="square">
            <a:spAutoFit/>
          </a:bodyPr>
          <a:lstStyle/>
          <a:p>
            <a:pPr marL="12699" marR="5080" algn="ctr">
              <a:spcBef>
                <a:spcPts val="100"/>
              </a:spcBef>
            </a:pPr>
            <a:r>
              <a:rPr lang="es-ES" sz="3200" u="heavy" spc="-10" dirty="0">
                <a:solidFill>
                  <a:srgbClr val="009A9A"/>
                </a:solidFill>
                <a:latin typeface="Times New Roman" pitchFamily="18" charset="0"/>
                <a:cs typeface="Times New Roman" pitchFamily="18" charset="0"/>
              </a:rPr>
              <a:t>https://www.instagram.com/intlugr/</a:t>
            </a:r>
          </a:p>
        </p:txBody>
      </p:sp>
      <p:pic>
        <p:nvPicPr>
          <p:cNvPr id="1026" name="Picture 2" descr="Instagram permitirá a los artistas vender productos desde sus perfiles -  Industria Musical">
            <a:extLst>
              <a:ext uri="{FF2B5EF4-FFF2-40B4-BE49-F238E27FC236}">
                <a16:creationId xmlns:a16="http://schemas.microsoft.com/office/drawing/2014/main" id="{008755E9-C20C-4CF6-944A-E25441E49E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4592" y="3746365"/>
            <a:ext cx="2063607" cy="1286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461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17500" y="2257426"/>
            <a:ext cx="10360891" cy="5182828"/>
          </a:xfrm>
          <a:prstGeom prst="rect">
            <a:avLst/>
          </a:prstGeom>
        </p:spPr>
        <p:txBody>
          <a:bodyPr vert="horz" wrap="square" lIns="0" tIns="12064" rIns="0" bIns="0" rtlCol="0">
            <a:spAutoFit/>
          </a:bodyPr>
          <a:lstStyle/>
          <a:p>
            <a:pPr marL="355568" indent="-342870">
              <a:buFont typeface="Wingdings"/>
              <a:buChar char=""/>
              <a:tabLst>
                <a:tab pos="354934" algn="l"/>
                <a:tab pos="355568" algn="l"/>
              </a:tabLst>
            </a:pPr>
            <a:r>
              <a:rPr sz="2100" b="1" spc="-5" dirty="0">
                <a:solidFill>
                  <a:schemeClr val="tx2"/>
                </a:solidFill>
                <a:latin typeface="Times New Roman" pitchFamily="18" charset="0"/>
                <a:cs typeface="Times New Roman" pitchFamily="18" charset="0"/>
              </a:rPr>
              <a:t>¿He leído la </a:t>
            </a:r>
            <a:r>
              <a:rPr sz="2100" b="1" spc="-5" dirty="0" err="1">
                <a:solidFill>
                  <a:schemeClr val="tx2"/>
                </a:solidFill>
                <a:latin typeface="Times New Roman" pitchFamily="18" charset="0"/>
                <a:cs typeface="Times New Roman" pitchFamily="18" charset="0"/>
              </a:rPr>
              <a:t>Convocatoria</a:t>
            </a:r>
            <a:r>
              <a:rPr sz="2100" b="1" spc="-5" dirty="0">
                <a:solidFill>
                  <a:schemeClr val="tx2"/>
                </a:solidFill>
                <a:latin typeface="Times New Roman" pitchFamily="18" charset="0"/>
                <a:cs typeface="Times New Roman" pitchFamily="18" charset="0"/>
              </a:rPr>
              <a:t> Erasmus</a:t>
            </a:r>
            <a:r>
              <a:rPr sz="2100" b="1" dirty="0">
                <a:solidFill>
                  <a:schemeClr val="tx2"/>
                </a:solidFill>
                <a:latin typeface="Times New Roman" pitchFamily="18" charset="0"/>
                <a:cs typeface="Times New Roman" pitchFamily="18" charset="0"/>
              </a:rPr>
              <a:t>+</a:t>
            </a:r>
            <a:r>
              <a:rPr lang="es-ES" sz="2100" b="1" dirty="0">
                <a:solidFill>
                  <a:schemeClr val="tx2"/>
                </a:solidFill>
                <a:latin typeface="Times New Roman" pitchFamily="18" charset="0"/>
                <a:cs typeface="Times New Roman" pitchFamily="18" charset="0"/>
              </a:rPr>
              <a:t>/</a:t>
            </a:r>
            <a:r>
              <a:rPr lang="es-ES" sz="2100" b="1" dirty="0" err="1">
                <a:solidFill>
                  <a:schemeClr val="tx2"/>
                </a:solidFill>
                <a:latin typeface="Times New Roman" pitchFamily="18" charset="0"/>
                <a:cs typeface="Times New Roman" pitchFamily="18" charset="0"/>
              </a:rPr>
              <a:t>Arqus</a:t>
            </a:r>
            <a:r>
              <a:rPr lang="es-ES" sz="2100" b="1" dirty="0">
                <a:solidFill>
                  <a:schemeClr val="tx2"/>
                </a:solidFill>
                <a:latin typeface="Times New Roman" pitchFamily="18" charset="0"/>
                <a:cs typeface="Times New Roman" pitchFamily="18" charset="0"/>
              </a:rPr>
              <a:t>/Programa Propio</a:t>
            </a:r>
            <a:r>
              <a:rPr sz="2100" b="1" dirty="0">
                <a:solidFill>
                  <a:schemeClr val="tx2"/>
                </a:solidFill>
                <a:latin typeface="Times New Roman" pitchFamily="18" charset="0"/>
                <a:cs typeface="Times New Roman" pitchFamily="18" charset="0"/>
              </a:rPr>
              <a:t>?</a:t>
            </a:r>
            <a:endParaRPr sz="2100" dirty="0">
              <a:solidFill>
                <a:schemeClr val="tx2"/>
              </a:solidFill>
              <a:latin typeface="Times New Roman" pitchFamily="18" charset="0"/>
              <a:cs typeface="Times New Roman" pitchFamily="18" charset="0"/>
            </a:endParaRPr>
          </a:p>
          <a:p>
            <a:pPr>
              <a:lnSpc>
                <a:spcPct val="100000"/>
              </a:lnSpc>
              <a:buClr>
                <a:srgbClr val="336565"/>
              </a:buClr>
              <a:buFont typeface="Wingdings"/>
              <a:buChar char=""/>
            </a:pPr>
            <a:endParaRPr sz="2100" dirty="0">
              <a:solidFill>
                <a:schemeClr val="tx2"/>
              </a:solidFill>
              <a:latin typeface="Times New Roman" pitchFamily="18" charset="0"/>
              <a:cs typeface="Times New Roman" pitchFamily="18" charset="0"/>
            </a:endParaRPr>
          </a:p>
          <a:p>
            <a:pPr marL="355568" indent="-342870">
              <a:buFont typeface="Wingdings"/>
              <a:buChar char=""/>
              <a:tabLst>
                <a:tab pos="354934" algn="l"/>
                <a:tab pos="355568" algn="l"/>
              </a:tabLst>
            </a:pPr>
            <a:r>
              <a:rPr sz="2100" b="1" spc="-5" dirty="0">
                <a:solidFill>
                  <a:schemeClr val="tx2"/>
                </a:solidFill>
                <a:latin typeface="Times New Roman" pitchFamily="18" charset="0"/>
                <a:cs typeface="Times New Roman" pitchFamily="18" charset="0"/>
              </a:rPr>
              <a:t>¿He subido mi/s certificado/s oficial/es de idioma por Sede</a:t>
            </a:r>
            <a:r>
              <a:rPr sz="2100" b="1" spc="5" dirty="0">
                <a:solidFill>
                  <a:schemeClr val="tx2"/>
                </a:solidFill>
                <a:latin typeface="Times New Roman" pitchFamily="18" charset="0"/>
                <a:cs typeface="Times New Roman" pitchFamily="18" charset="0"/>
              </a:rPr>
              <a:t> </a:t>
            </a:r>
            <a:r>
              <a:rPr sz="2100" b="1" spc="-10" dirty="0">
                <a:solidFill>
                  <a:schemeClr val="tx2"/>
                </a:solidFill>
                <a:latin typeface="Times New Roman" pitchFamily="18" charset="0"/>
                <a:cs typeface="Times New Roman" pitchFamily="18" charset="0"/>
              </a:rPr>
              <a:t>Electrónica?</a:t>
            </a:r>
            <a:endParaRPr sz="2100" dirty="0">
              <a:solidFill>
                <a:schemeClr val="tx2"/>
              </a:solidFill>
              <a:latin typeface="Times New Roman" pitchFamily="18" charset="0"/>
              <a:cs typeface="Times New Roman" pitchFamily="18" charset="0"/>
            </a:endParaRPr>
          </a:p>
          <a:p>
            <a:pPr>
              <a:lnSpc>
                <a:spcPct val="100000"/>
              </a:lnSpc>
              <a:buClr>
                <a:srgbClr val="336565"/>
              </a:buClr>
              <a:buFont typeface="Wingdings"/>
              <a:buChar char=""/>
            </a:pPr>
            <a:endParaRPr sz="2100" dirty="0">
              <a:solidFill>
                <a:schemeClr val="tx2"/>
              </a:solidFill>
              <a:latin typeface="Times New Roman" pitchFamily="18" charset="0"/>
              <a:cs typeface="Times New Roman" pitchFamily="18" charset="0"/>
            </a:endParaRPr>
          </a:p>
          <a:p>
            <a:pPr marL="355568" indent="-342870">
              <a:buFont typeface="Wingdings"/>
              <a:buChar char=""/>
              <a:tabLst>
                <a:tab pos="354934" algn="l"/>
                <a:tab pos="355568" algn="l"/>
              </a:tabLst>
            </a:pPr>
            <a:r>
              <a:rPr sz="2100" b="1" spc="-5" dirty="0">
                <a:solidFill>
                  <a:schemeClr val="tx2"/>
                </a:solidFill>
                <a:latin typeface="Times New Roman" pitchFamily="18" charset="0"/>
                <a:cs typeface="Times New Roman" pitchFamily="18" charset="0"/>
              </a:rPr>
              <a:t>¿He consultado los destinos que se ofertan para mi</a:t>
            </a:r>
            <a:r>
              <a:rPr sz="2100" b="1" spc="-25" dirty="0">
                <a:solidFill>
                  <a:schemeClr val="tx2"/>
                </a:solidFill>
                <a:latin typeface="Times New Roman" pitchFamily="18" charset="0"/>
                <a:cs typeface="Times New Roman" pitchFamily="18" charset="0"/>
              </a:rPr>
              <a:t> </a:t>
            </a:r>
            <a:r>
              <a:rPr sz="2100" b="1" spc="-5" dirty="0">
                <a:solidFill>
                  <a:schemeClr val="tx2"/>
                </a:solidFill>
                <a:latin typeface="Times New Roman" pitchFamily="18" charset="0"/>
                <a:cs typeface="Times New Roman" pitchFamily="18" charset="0"/>
              </a:rPr>
              <a:t>titulación?</a:t>
            </a:r>
            <a:endParaRPr sz="2100" dirty="0">
              <a:solidFill>
                <a:schemeClr val="tx2"/>
              </a:solidFill>
              <a:latin typeface="Times New Roman" pitchFamily="18" charset="0"/>
              <a:cs typeface="Times New Roman" pitchFamily="18" charset="0"/>
            </a:endParaRPr>
          </a:p>
          <a:p>
            <a:pPr marL="355568" marR="361283" indent="-342870">
              <a:lnSpc>
                <a:spcPct val="200000"/>
              </a:lnSpc>
              <a:buFont typeface="Wingdings"/>
              <a:buChar char=""/>
              <a:tabLst>
                <a:tab pos="354934" algn="l"/>
                <a:tab pos="355568" algn="l"/>
              </a:tabLst>
            </a:pPr>
            <a:r>
              <a:rPr sz="2100" b="1" spc="-5" dirty="0">
                <a:solidFill>
                  <a:schemeClr val="tx2"/>
                </a:solidFill>
                <a:latin typeface="Times New Roman" pitchFamily="18" charset="0"/>
                <a:cs typeface="Times New Roman" pitchFamily="18" charset="0"/>
              </a:rPr>
              <a:t>¿He completado el “cuadro de toma de decisión” y ahí he puesto </a:t>
            </a:r>
            <a:r>
              <a:rPr sz="2100" b="1" spc="-5" dirty="0" err="1">
                <a:solidFill>
                  <a:schemeClr val="tx2"/>
                </a:solidFill>
                <a:latin typeface="Times New Roman" pitchFamily="18" charset="0"/>
                <a:cs typeface="Times New Roman" pitchFamily="18" charset="0"/>
              </a:rPr>
              <a:t>los</a:t>
            </a:r>
            <a:r>
              <a:rPr sz="2100" b="1" spc="-5" dirty="0">
                <a:solidFill>
                  <a:schemeClr val="tx2"/>
                </a:solidFill>
                <a:latin typeface="Times New Roman" pitchFamily="18" charset="0"/>
                <a:cs typeface="Times New Roman" pitchFamily="18" charset="0"/>
              </a:rPr>
              <a:t> </a:t>
            </a:r>
            <a:r>
              <a:rPr sz="2100" b="1" spc="-5" dirty="0" err="1">
                <a:solidFill>
                  <a:schemeClr val="tx2"/>
                </a:solidFill>
                <a:latin typeface="Times New Roman" pitchFamily="18" charset="0"/>
                <a:cs typeface="Times New Roman" pitchFamily="18" charset="0"/>
              </a:rPr>
              <a:t>destinos</a:t>
            </a:r>
            <a:r>
              <a:rPr sz="2100" b="1" spc="-5" dirty="0">
                <a:solidFill>
                  <a:schemeClr val="tx2"/>
                </a:solidFill>
                <a:latin typeface="Times New Roman" pitchFamily="18" charset="0"/>
                <a:cs typeface="Times New Roman" pitchFamily="18" charset="0"/>
              </a:rPr>
              <a:t> </a:t>
            </a:r>
            <a:r>
              <a:rPr lang="es-ES" sz="2100" b="1" spc="-5" dirty="0">
                <a:solidFill>
                  <a:schemeClr val="tx2"/>
                </a:solidFill>
                <a:latin typeface="Times New Roman" pitchFamily="18" charset="0"/>
                <a:cs typeface="Times New Roman" pitchFamily="18" charset="0"/>
              </a:rPr>
              <a:t>o</a:t>
            </a:r>
            <a:r>
              <a:rPr sz="2100" b="1" spc="-5" dirty="0" err="1">
                <a:solidFill>
                  <a:schemeClr val="tx2"/>
                </a:solidFill>
                <a:latin typeface="Times New Roman" pitchFamily="18" charset="0"/>
                <a:cs typeface="Times New Roman" pitchFamily="18" charset="0"/>
              </a:rPr>
              <a:t>rdenados</a:t>
            </a:r>
            <a:r>
              <a:rPr sz="2100" b="1" spc="-5" dirty="0">
                <a:solidFill>
                  <a:schemeClr val="tx2"/>
                </a:solidFill>
                <a:latin typeface="Times New Roman" pitchFamily="18" charset="0"/>
                <a:cs typeface="Times New Roman" pitchFamily="18" charset="0"/>
              </a:rPr>
              <a:t>?</a:t>
            </a:r>
            <a:endParaRPr sz="2100" dirty="0">
              <a:solidFill>
                <a:schemeClr val="tx2"/>
              </a:solidFill>
              <a:latin typeface="Times New Roman" pitchFamily="18" charset="0"/>
              <a:cs typeface="Times New Roman" pitchFamily="18" charset="0"/>
            </a:endParaRPr>
          </a:p>
          <a:p>
            <a:pPr marL="355568" indent="-342870">
              <a:buFont typeface="Wingdings"/>
              <a:buChar char=""/>
              <a:tabLst>
                <a:tab pos="354934" algn="l"/>
                <a:tab pos="355568" algn="l"/>
              </a:tabLst>
            </a:pPr>
            <a:r>
              <a:rPr sz="2100" b="1" spc="-5" dirty="0">
                <a:solidFill>
                  <a:schemeClr val="tx2"/>
                </a:solidFill>
                <a:latin typeface="Times New Roman" pitchFamily="18" charset="0"/>
                <a:cs typeface="Times New Roman" pitchFamily="18" charset="0"/>
              </a:rPr>
              <a:t>¿He solicitado los destinos en el orden que previamente he</a:t>
            </a:r>
            <a:r>
              <a:rPr sz="2100" b="1" dirty="0">
                <a:solidFill>
                  <a:schemeClr val="tx2"/>
                </a:solidFill>
                <a:latin typeface="Times New Roman" pitchFamily="18" charset="0"/>
                <a:cs typeface="Times New Roman" pitchFamily="18" charset="0"/>
              </a:rPr>
              <a:t> </a:t>
            </a:r>
            <a:r>
              <a:rPr sz="2100" b="1" spc="-5" dirty="0" err="1">
                <a:solidFill>
                  <a:schemeClr val="tx2"/>
                </a:solidFill>
                <a:latin typeface="Times New Roman" pitchFamily="18" charset="0"/>
                <a:cs typeface="Times New Roman" pitchFamily="18" charset="0"/>
              </a:rPr>
              <a:t>decidido</a:t>
            </a:r>
            <a:r>
              <a:rPr sz="2100" b="1" spc="-5" dirty="0">
                <a:solidFill>
                  <a:schemeClr val="tx2"/>
                </a:solidFill>
                <a:latin typeface="Times New Roman" pitchFamily="18" charset="0"/>
                <a:cs typeface="Times New Roman" pitchFamily="18" charset="0"/>
              </a:rPr>
              <a:t>?</a:t>
            </a:r>
            <a:endParaRPr lang="es-ES" sz="2100" b="1" spc="-5" dirty="0">
              <a:solidFill>
                <a:schemeClr val="tx2"/>
              </a:solidFill>
              <a:latin typeface="Times New Roman" pitchFamily="18" charset="0"/>
              <a:cs typeface="Times New Roman" pitchFamily="18" charset="0"/>
            </a:endParaRPr>
          </a:p>
          <a:p>
            <a:pPr marL="355568" indent="-342870">
              <a:buFont typeface="Wingdings"/>
              <a:buChar char=""/>
              <a:tabLst>
                <a:tab pos="354934" algn="l"/>
                <a:tab pos="355568" algn="l"/>
              </a:tabLst>
            </a:pPr>
            <a:endParaRPr sz="2100" dirty="0">
              <a:solidFill>
                <a:schemeClr val="tx2"/>
              </a:solidFill>
              <a:latin typeface="Times New Roman" pitchFamily="18" charset="0"/>
              <a:cs typeface="Times New Roman" pitchFamily="18" charset="0"/>
            </a:endParaRPr>
          </a:p>
          <a:p>
            <a:pPr marL="355568" marR="130163" indent="-342870">
              <a:buFont typeface="Wingdings"/>
              <a:buChar char=""/>
              <a:tabLst>
                <a:tab pos="354934" algn="l"/>
                <a:tab pos="355568" algn="l"/>
              </a:tabLst>
            </a:pPr>
            <a:r>
              <a:rPr sz="2100" b="1" spc="-5" dirty="0">
                <a:solidFill>
                  <a:schemeClr val="tx2"/>
                </a:solidFill>
                <a:latin typeface="Times New Roman" pitchFamily="18" charset="0"/>
                <a:cs typeface="Times New Roman" pitchFamily="18" charset="0"/>
              </a:rPr>
              <a:t>Estoy pendiente de las distintas resoluciones que se irán publicando y  </a:t>
            </a:r>
            <a:r>
              <a:rPr sz="2100" b="1" dirty="0">
                <a:solidFill>
                  <a:schemeClr val="tx2"/>
                </a:solidFill>
                <a:latin typeface="Times New Roman" pitchFamily="18" charset="0"/>
                <a:cs typeface="Times New Roman" pitchFamily="18" charset="0"/>
              </a:rPr>
              <a:t>hago en </a:t>
            </a:r>
            <a:r>
              <a:rPr sz="2100" b="1" spc="-5" dirty="0">
                <a:solidFill>
                  <a:schemeClr val="tx2"/>
                </a:solidFill>
                <a:latin typeface="Times New Roman" pitchFamily="18" charset="0"/>
                <a:cs typeface="Times New Roman" pitchFamily="18" charset="0"/>
              </a:rPr>
              <a:t>cada fase </a:t>
            </a:r>
            <a:r>
              <a:rPr sz="2100" b="1" dirty="0">
                <a:solidFill>
                  <a:schemeClr val="tx2"/>
                </a:solidFill>
                <a:latin typeface="Times New Roman" pitchFamily="18" charset="0"/>
                <a:cs typeface="Times New Roman" pitchFamily="18" charset="0"/>
              </a:rPr>
              <a:t>lo que corresponda </a:t>
            </a:r>
            <a:r>
              <a:rPr sz="2100" b="1" spc="-5" dirty="0">
                <a:solidFill>
                  <a:schemeClr val="tx2"/>
                </a:solidFill>
                <a:latin typeface="Times New Roman" pitchFamily="18" charset="0"/>
                <a:cs typeface="Times New Roman" pitchFamily="18" charset="0"/>
              </a:rPr>
              <a:t>(aceptar, reservar </a:t>
            </a:r>
            <a:r>
              <a:rPr sz="2100" b="1" dirty="0">
                <a:solidFill>
                  <a:schemeClr val="tx2"/>
                </a:solidFill>
                <a:latin typeface="Times New Roman" pitchFamily="18" charset="0"/>
                <a:cs typeface="Times New Roman" pitchFamily="18" charset="0"/>
              </a:rPr>
              <a:t>o </a:t>
            </a:r>
            <a:r>
              <a:rPr sz="2100" b="1" dirty="0" err="1">
                <a:solidFill>
                  <a:schemeClr val="tx2"/>
                </a:solidFill>
                <a:latin typeface="Times New Roman" pitchFamily="18" charset="0"/>
                <a:cs typeface="Times New Roman" pitchFamily="18" charset="0"/>
              </a:rPr>
              <a:t>renunciar</a:t>
            </a:r>
            <a:r>
              <a:rPr sz="2100" b="1" dirty="0">
                <a:solidFill>
                  <a:schemeClr val="tx2"/>
                </a:solidFill>
                <a:latin typeface="Times New Roman" pitchFamily="18" charset="0"/>
                <a:cs typeface="Times New Roman" pitchFamily="18" charset="0"/>
              </a:rPr>
              <a:t>)</a:t>
            </a:r>
            <a:r>
              <a:rPr lang="es-ES" sz="2100" b="1" dirty="0">
                <a:solidFill>
                  <a:schemeClr val="tx2"/>
                </a:solidFill>
                <a:latin typeface="Times New Roman" pitchFamily="18" charset="0"/>
                <a:cs typeface="Times New Roman" pitchFamily="18" charset="0"/>
              </a:rPr>
              <a:t>.</a:t>
            </a:r>
          </a:p>
          <a:p>
            <a:pPr marL="355568" marR="130163" indent="-342870">
              <a:buFont typeface="Wingdings"/>
              <a:buChar char=""/>
              <a:tabLst>
                <a:tab pos="354934" algn="l"/>
                <a:tab pos="355568" algn="l"/>
              </a:tabLst>
            </a:pPr>
            <a:endParaRPr lang="es-ES" sz="2100" b="1" dirty="0">
              <a:solidFill>
                <a:schemeClr val="tx2"/>
              </a:solidFill>
              <a:latin typeface="Times New Roman" pitchFamily="18" charset="0"/>
              <a:cs typeface="Times New Roman" pitchFamily="18" charset="0"/>
            </a:endParaRPr>
          </a:p>
          <a:p>
            <a:pPr marL="355568" marR="130163" indent="-342870">
              <a:buFont typeface="Wingdings"/>
              <a:buChar char=""/>
              <a:tabLst>
                <a:tab pos="354934" algn="l"/>
                <a:tab pos="355568" algn="l"/>
              </a:tabLst>
            </a:pPr>
            <a:r>
              <a:rPr lang="es-ES" sz="2100" b="1" dirty="0">
                <a:solidFill>
                  <a:schemeClr val="tx2"/>
                </a:solidFill>
                <a:latin typeface="Times New Roman" pitchFamily="18" charset="0"/>
                <a:cs typeface="Times New Roman" pitchFamily="18" charset="0"/>
              </a:rPr>
              <a:t>Cuando tenga plaza definitiva asignada pregunto (</a:t>
            </a:r>
            <a:r>
              <a:rPr lang="es-ES" sz="2100" b="1" dirty="0">
                <a:solidFill>
                  <a:schemeClr val="tx2"/>
                </a:solidFill>
                <a:latin typeface="Times New Roman" pitchFamily="18" charset="0"/>
                <a:cs typeface="Times New Roman" pitchFamily="18" charset="0"/>
                <a:hlinkClick r:id="rId2"/>
              </a:rPr>
              <a:t>oriccps@ugr.es</a:t>
            </a:r>
            <a:r>
              <a:rPr lang="es-ES" sz="2100" b="1" dirty="0">
                <a:solidFill>
                  <a:schemeClr val="tx2"/>
                </a:solidFill>
                <a:latin typeface="Times New Roman" pitchFamily="18" charset="0"/>
                <a:cs typeface="Times New Roman" pitchFamily="18" charset="0"/>
              </a:rPr>
              <a:t>) por los pasos siguientes a realizar.</a:t>
            </a:r>
            <a:endParaRPr sz="2100" dirty="0">
              <a:solidFill>
                <a:schemeClr val="tx2"/>
              </a:solidFill>
              <a:latin typeface="Times New Roman" pitchFamily="18" charset="0"/>
              <a:cs typeface="Times New Roman" pitchFamily="18" charset="0"/>
            </a:endParaRPr>
          </a:p>
        </p:txBody>
      </p:sp>
      <p:sp>
        <p:nvSpPr>
          <p:cNvPr id="4" name="object 4"/>
          <p:cNvSpPr txBox="1">
            <a:spLocks noGrp="1"/>
          </p:cNvSpPr>
          <p:nvPr>
            <p:ph type="title"/>
          </p:nvPr>
        </p:nvSpPr>
        <p:spPr>
          <a:xfrm>
            <a:off x="393700" y="352426"/>
            <a:ext cx="7696200" cy="936153"/>
          </a:xfrm>
          <a:prstGeom prst="rect">
            <a:avLst/>
          </a:prstGeom>
        </p:spPr>
        <p:txBody>
          <a:bodyPr vert="horz" wrap="square" lIns="0" tIns="12699" rIns="0" bIns="0" rtlCol="0">
            <a:spAutoFit/>
          </a:bodyPr>
          <a:lstStyle/>
          <a:p>
            <a:pPr marL="942892" marR="5080" indent="-930828" algn="ctr">
              <a:spcBef>
                <a:spcPts val="100"/>
              </a:spcBef>
            </a:pPr>
            <a:r>
              <a:rPr sz="3000" dirty="0">
                <a:solidFill>
                  <a:srgbClr val="FF671F"/>
                </a:solidFill>
                <a:latin typeface="Times New Roman" pitchFamily="18" charset="0"/>
                <a:cs typeface="Times New Roman" pitchFamily="18" charset="0"/>
              </a:rPr>
              <a:t>¿Qué hacer antes de</a:t>
            </a:r>
            <a:r>
              <a:rPr lang="es-ES" sz="3000" dirty="0">
                <a:solidFill>
                  <a:srgbClr val="FF671F"/>
                </a:solidFill>
                <a:latin typeface="Times New Roman" pitchFamily="18" charset="0"/>
                <a:cs typeface="Times New Roman" pitchFamily="18" charset="0"/>
              </a:rPr>
              <a:t>l</a:t>
            </a:r>
            <a:r>
              <a:rPr lang="es-ES" sz="3000" spc="-5" dirty="0">
                <a:solidFill>
                  <a:srgbClr val="FF671F"/>
                </a:solidFill>
                <a:latin typeface="Times New Roman" pitchFamily="18" charset="0"/>
                <a:cs typeface="Times New Roman" pitchFamily="18" charset="0"/>
              </a:rPr>
              <a:t> último día para presentar la solicitud</a:t>
            </a:r>
            <a:r>
              <a:rPr sz="3000" spc="-5" dirty="0">
                <a:solidFill>
                  <a:srgbClr val="FF671F"/>
                </a:solidFill>
                <a:latin typeface="Times New Roman" pitchFamily="18" charset="0"/>
                <a:cs typeface="Times New Roman" pitchFamily="18" charset="0"/>
              </a:rPr>
              <a:t>?</a:t>
            </a:r>
          </a:p>
        </p:txBody>
      </p:sp>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7985" y="1"/>
            <a:ext cx="2030407" cy="1684128"/>
          </a:xfrm>
          <a:prstGeom prst="rect">
            <a:avLst/>
          </a:prstGeom>
        </p:spPr>
      </p:pic>
      <p:graphicFrame>
        <p:nvGraphicFramePr>
          <p:cNvPr id="6" name="5 Diagrama"/>
          <p:cNvGraphicFramePr/>
          <p:nvPr>
            <p:extLst>
              <p:ext uri="{D42A27DB-BD31-4B8C-83A1-F6EECF244321}">
                <p14:modId xmlns:p14="http://schemas.microsoft.com/office/powerpoint/2010/main" val="2374830648"/>
              </p:ext>
            </p:extLst>
          </p:nvPr>
        </p:nvGraphicFramePr>
        <p:xfrm>
          <a:off x="947375" y="1224547"/>
          <a:ext cx="7700610" cy="9191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850900" y="334685"/>
            <a:ext cx="9326090" cy="1231106"/>
          </a:xfrm>
        </p:spPr>
        <p:txBody>
          <a:bodyPr/>
          <a:lstStyle/>
          <a:p>
            <a:r>
              <a:rPr lang="es-ES" sz="4000" dirty="0">
                <a:solidFill>
                  <a:srgbClr val="FF671F"/>
                </a:solidFill>
                <a:latin typeface="Times New Roman" pitchFamily="18" charset="0"/>
                <a:cs typeface="Times New Roman" pitchFamily="18" charset="0"/>
              </a:rPr>
              <a:t>Con qué ayudas económicas </a:t>
            </a:r>
            <a:r>
              <a:rPr lang="es-ES" sz="4000" spc="-25" dirty="0">
                <a:solidFill>
                  <a:srgbClr val="FF671F"/>
                </a:solidFill>
                <a:latin typeface="Times New Roman" pitchFamily="18" charset="0"/>
                <a:cs typeface="Times New Roman" pitchFamily="18" charset="0"/>
              </a:rPr>
              <a:t>vas</a:t>
            </a:r>
            <a:r>
              <a:rPr lang="es-ES" sz="4000" spc="-135" dirty="0">
                <a:solidFill>
                  <a:srgbClr val="FF671F"/>
                </a:solidFill>
                <a:latin typeface="Times New Roman" pitchFamily="18" charset="0"/>
                <a:cs typeface="Times New Roman" pitchFamily="18" charset="0"/>
              </a:rPr>
              <a:t> </a:t>
            </a:r>
            <a:r>
              <a:rPr lang="es-ES" sz="4000" dirty="0">
                <a:solidFill>
                  <a:srgbClr val="FF671F"/>
                </a:solidFill>
                <a:latin typeface="Times New Roman" pitchFamily="18" charset="0"/>
                <a:cs typeface="Times New Roman" pitchFamily="18" charset="0"/>
              </a:rPr>
              <a:t>a  </a:t>
            </a:r>
            <a:r>
              <a:rPr lang="es-ES" sz="4000" spc="-5" dirty="0">
                <a:solidFill>
                  <a:srgbClr val="FF671F"/>
                </a:solidFill>
                <a:latin typeface="Times New Roman" pitchFamily="18" charset="0"/>
                <a:cs typeface="Times New Roman" pitchFamily="18" charset="0"/>
              </a:rPr>
              <a:t>contar/hablar </a:t>
            </a:r>
            <a:r>
              <a:rPr lang="es-ES" sz="4000" dirty="0">
                <a:solidFill>
                  <a:srgbClr val="FF671F"/>
                </a:solidFill>
                <a:latin typeface="Times New Roman" pitchFamily="18" charset="0"/>
                <a:cs typeface="Times New Roman" pitchFamily="18" charset="0"/>
              </a:rPr>
              <a:t>con </a:t>
            </a:r>
            <a:r>
              <a:rPr lang="es-ES" sz="4000" spc="-5" dirty="0">
                <a:solidFill>
                  <a:srgbClr val="FF671F"/>
                </a:solidFill>
                <a:latin typeface="Times New Roman" pitchFamily="18" charset="0"/>
                <a:cs typeface="Times New Roman" pitchFamily="18" charset="0"/>
              </a:rPr>
              <a:t>la</a:t>
            </a:r>
            <a:r>
              <a:rPr lang="es-ES" sz="4000" spc="-44" dirty="0">
                <a:solidFill>
                  <a:srgbClr val="FF671F"/>
                </a:solidFill>
                <a:latin typeface="Times New Roman" pitchFamily="18" charset="0"/>
                <a:cs typeface="Times New Roman" pitchFamily="18" charset="0"/>
              </a:rPr>
              <a:t> </a:t>
            </a:r>
            <a:r>
              <a:rPr lang="es-ES" sz="4000" dirty="0">
                <a:solidFill>
                  <a:srgbClr val="FF671F"/>
                </a:solidFill>
                <a:latin typeface="Times New Roman" pitchFamily="18" charset="0"/>
                <a:cs typeface="Times New Roman" pitchFamily="18" charset="0"/>
              </a:rPr>
              <a:t>familia</a:t>
            </a:r>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2994" y="1"/>
            <a:ext cx="2030407" cy="1684128"/>
          </a:xfrm>
          <a:prstGeom prst="rect">
            <a:avLst/>
          </a:prstGeom>
        </p:spPr>
      </p:pic>
      <p:sp>
        <p:nvSpPr>
          <p:cNvPr id="4" name="3 CuadroTexto"/>
          <p:cNvSpPr txBox="1"/>
          <p:nvPr/>
        </p:nvSpPr>
        <p:spPr>
          <a:xfrm>
            <a:off x="284481" y="1684129"/>
            <a:ext cx="9906000" cy="923322"/>
          </a:xfrm>
          <a:prstGeom prst="rect">
            <a:avLst/>
          </a:prstGeom>
          <a:noFill/>
        </p:spPr>
        <p:txBody>
          <a:bodyPr wrap="square" lIns="91432" tIns="45716" rIns="91432" bIns="45716" rtlCol="0">
            <a:spAutoFit/>
          </a:bodyPr>
          <a:lstStyle/>
          <a:p>
            <a:r>
              <a:rPr lang="es-ES" b="1" dirty="0">
                <a:solidFill>
                  <a:srgbClr val="FF0000"/>
                </a:solidFill>
                <a:latin typeface="Times New Roman" pitchFamily="18" charset="0"/>
                <a:cs typeface="Times New Roman" pitchFamily="18" charset="0"/>
              </a:rPr>
              <a:t>ERASMUS + y </a:t>
            </a:r>
            <a:r>
              <a:rPr lang="es-ES" b="1" dirty="0" err="1">
                <a:solidFill>
                  <a:srgbClr val="FF0000"/>
                </a:solidFill>
                <a:latin typeface="Times New Roman" pitchFamily="18" charset="0"/>
                <a:cs typeface="Times New Roman" pitchFamily="18" charset="0"/>
              </a:rPr>
              <a:t>Arqus</a:t>
            </a:r>
            <a:r>
              <a:rPr lang="es-ES" b="1" dirty="0">
                <a:solidFill>
                  <a:srgbClr val="FF0000"/>
                </a:solidFill>
                <a:latin typeface="Times New Roman" pitchFamily="18" charset="0"/>
                <a:cs typeface="Times New Roman" pitchFamily="18" charset="0"/>
              </a:rPr>
              <a:t> </a:t>
            </a:r>
            <a:r>
              <a:rPr lang="es-ES" dirty="0">
                <a:latin typeface="Times New Roman" pitchFamily="18" charset="0"/>
                <a:cs typeface="Times New Roman" pitchFamily="18" charset="0"/>
              </a:rPr>
              <a:t>: Leer información sobre las ayudas para 2023/24 ya que no deben de variar para 2024/25:  </a:t>
            </a:r>
          </a:p>
          <a:p>
            <a:r>
              <a:rPr lang="es-ES" b="1" dirty="0">
                <a:latin typeface="Times New Roman" pitchFamily="18" charset="0"/>
                <a:cs typeface="Times New Roman" pitchFamily="18" charset="0"/>
                <a:hlinkClick r:id="rId3"/>
              </a:rPr>
              <a:t>http://sl.ugr.es/099Y</a:t>
            </a:r>
            <a:r>
              <a:rPr lang="es-ES" b="1" dirty="0">
                <a:latin typeface="Times New Roman" pitchFamily="18" charset="0"/>
                <a:cs typeface="Times New Roman" pitchFamily="18" charset="0"/>
              </a:rPr>
              <a:t> </a:t>
            </a:r>
          </a:p>
        </p:txBody>
      </p:sp>
      <p:sp>
        <p:nvSpPr>
          <p:cNvPr id="6" name="5 CuadroTexto"/>
          <p:cNvSpPr txBox="1"/>
          <p:nvPr/>
        </p:nvSpPr>
        <p:spPr>
          <a:xfrm>
            <a:off x="330199" y="3230612"/>
            <a:ext cx="4071620" cy="369324"/>
          </a:xfrm>
          <a:prstGeom prst="rect">
            <a:avLst/>
          </a:prstGeom>
          <a:noFill/>
        </p:spPr>
        <p:txBody>
          <a:bodyPr wrap="square" lIns="91432" tIns="45716" rIns="91432" bIns="45716" rtlCol="0">
            <a:spAutoFit/>
          </a:bodyPr>
          <a:lstStyle/>
          <a:p>
            <a:r>
              <a:rPr lang="es-ES" b="1" dirty="0">
                <a:latin typeface="Times New Roman" pitchFamily="18" charset="0"/>
                <a:cs typeface="Times New Roman" pitchFamily="18" charset="0"/>
                <a:hlinkClick r:id="rId4">
                  <a:extLst>
                    <a:ext uri="{A12FA001-AC4F-418D-AE19-62706E023703}">
                      <ahyp:hlinkClr xmlns:ahyp="http://schemas.microsoft.com/office/drawing/2018/hyperlinkcolor" val="tx"/>
                    </a:ext>
                  </a:extLst>
                </a:hlinkClick>
              </a:rPr>
              <a:t>sl.ugr.es/0dKC</a:t>
            </a:r>
            <a:endParaRPr lang="es-ES" b="1"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1583" y="2697553"/>
            <a:ext cx="4229030" cy="3273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CuadroTexto"/>
          <p:cNvSpPr txBox="1"/>
          <p:nvPr/>
        </p:nvSpPr>
        <p:spPr>
          <a:xfrm>
            <a:off x="309880" y="2844136"/>
            <a:ext cx="4351020" cy="369324"/>
          </a:xfrm>
          <a:prstGeom prst="rect">
            <a:avLst/>
          </a:prstGeom>
          <a:noFill/>
        </p:spPr>
        <p:txBody>
          <a:bodyPr wrap="square" lIns="91432" tIns="45716" rIns="91432" bIns="45716" rtlCol="0">
            <a:spAutoFit/>
          </a:bodyPr>
          <a:lstStyle/>
          <a:p>
            <a:r>
              <a:rPr lang="es-ES" dirty="0">
                <a:latin typeface="Times New Roman" pitchFamily="18" charset="0"/>
                <a:cs typeface="Times New Roman" pitchFamily="18" charset="0"/>
              </a:rPr>
              <a:t>Calculadora Erasmus </a:t>
            </a:r>
            <a:r>
              <a:rPr lang="es-ES" sz="1100" dirty="0">
                <a:latin typeface="Times New Roman" pitchFamily="18" charset="0"/>
                <a:cs typeface="Times New Roman" pitchFamily="18" charset="0"/>
              </a:rPr>
              <a:t>(última actualización curso 2020/21)</a:t>
            </a:r>
            <a:r>
              <a:rPr lang="es-ES" dirty="0">
                <a:latin typeface="Times New Roman" pitchFamily="18" charset="0"/>
                <a:cs typeface="Times New Roman" pitchFamily="18" charset="0"/>
              </a:rPr>
              <a:t>:</a:t>
            </a:r>
          </a:p>
        </p:txBody>
      </p:sp>
      <p:sp>
        <p:nvSpPr>
          <p:cNvPr id="9" name="8 CuadroTexto"/>
          <p:cNvSpPr txBox="1"/>
          <p:nvPr/>
        </p:nvSpPr>
        <p:spPr>
          <a:xfrm>
            <a:off x="236220" y="3717434"/>
            <a:ext cx="3614419" cy="369332"/>
          </a:xfrm>
          <a:prstGeom prst="rect">
            <a:avLst/>
          </a:prstGeom>
          <a:noFill/>
        </p:spPr>
        <p:txBody>
          <a:bodyPr wrap="square" lIns="91432" tIns="45716" rIns="91432" bIns="45716" rtlCol="0">
            <a:spAutoFit/>
          </a:bodyPr>
          <a:lstStyle/>
          <a:p>
            <a:r>
              <a:rPr lang="es-ES" b="1" dirty="0">
                <a:solidFill>
                  <a:srgbClr val="FF0000"/>
                </a:solidFill>
              </a:rPr>
              <a:t>PROGRAMA PROPIO </a:t>
            </a:r>
            <a:endParaRPr lang="es-ES" dirty="0"/>
          </a:p>
        </p:txBody>
      </p:sp>
      <p:sp>
        <p:nvSpPr>
          <p:cNvPr id="10" name="9 CuadroTexto"/>
          <p:cNvSpPr txBox="1"/>
          <p:nvPr/>
        </p:nvSpPr>
        <p:spPr>
          <a:xfrm>
            <a:off x="238976" y="4086766"/>
            <a:ext cx="3436619" cy="646323"/>
          </a:xfrm>
          <a:prstGeom prst="rect">
            <a:avLst/>
          </a:prstGeom>
          <a:noFill/>
        </p:spPr>
        <p:txBody>
          <a:bodyPr wrap="square" lIns="91432" tIns="45716" rIns="91432" bIns="45716" rtlCol="0">
            <a:spAutoFit/>
          </a:bodyPr>
          <a:lstStyle/>
          <a:p>
            <a:r>
              <a:rPr lang="es-ES" dirty="0"/>
              <a:t>Ayuda de viaje que varía según el destino entre 600€ y 1500€ aprox.</a:t>
            </a:r>
          </a:p>
        </p:txBody>
      </p:sp>
      <p:sp>
        <p:nvSpPr>
          <p:cNvPr id="14" name="13 CuadroTexto"/>
          <p:cNvSpPr txBox="1"/>
          <p:nvPr/>
        </p:nvSpPr>
        <p:spPr>
          <a:xfrm>
            <a:off x="172787" y="4752396"/>
            <a:ext cx="4071620" cy="369324"/>
          </a:xfrm>
          <a:prstGeom prst="rect">
            <a:avLst/>
          </a:prstGeom>
          <a:noFill/>
        </p:spPr>
        <p:txBody>
          <a:bodyPr wrap="square" lIns="91432" tIns="45716" rIns="91432" bIns="45716" rtlCol="0">
            <a:spAutoFit/>
          </a:bodyPr>
          <a:lstStyle/>
          <a:p>
            <a:r>
              <a:rPr lang="es-ES" b="1" dirty="0">
                <a:hlinkClick r:id="rId6"/>
              </a:rPr>
              <a:t>http://sl.ugr.es/0ccF</a:t>
            </a:r>
            <a:r>
              <a:rPr lang="es-ES" b="1" dirty="0"/>
              <a:t> </a:t>
            </a:r>
          </a:p>
        </p:txBody>
      </p:sp>
      <p:sp>
        <p:nvSpPr>
          <p:cNvPr id="7" name="6 Flecha derecha"/>
          <p:cNvSpPr/>
          <p:nvPr/>
        </p:nvSpPr>
        <p:spPr>
          <a:xfrm>
            <a:off x="4957303" y="3007580"/>
            <a:ext cx="1075199" cy="957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ES"/>
          </a:p>
        </p:txBody>
      </p:sp>
      <p:sp>
        <p:nvSpPr>
          <p:cNvPr id="3" name="2 CuadroTexto"/>
          <p:cNvSpPr txBox="1"/>
          <p:nvPr/>
        </p:nvSpPr>
        <p:spPr>
          <a:xfrm>
            <a:off x="99141" y="5973574"/>
            <a:ext cx="10011890" cy="1754326"/>
          </a:xfrm>
          <a:prstGeom prst="rect">
            <a:avLst/>
          </a:prstGeom>
          <a:noFill/>
        </p:spPr>
        <p:txBody>
          <a:bodyPr wrap="square" rtlCol="0">
            <a:spAutoFit/>
          </a:bodyPr>
          <a:lstStyle/>
          <a:p>
            <a:r>
              <a:rPr lang="es-ES_tradnl" dirty="0"/>
              <a:t>Nota: Las cuantías concretas para 2024/25  aún no se conocen ya que están supeditadas a la publicación de las ayudas por parte de las distintas instituciones (UE, SEPIE, UGR, Junta de Andalucía)</a:t>
            </a:r>
          </a:p>
          <a:p>
            <a:r>
              <a:rPr lang="es-ES_tradnl" dirty="0"/>
              <a:t>En Erasmus se suele hacer un primer pago en noviembre-diciembre, el segundo en febrero-marzo (80% de la J.A.) y el último pago (20% restante de la J.A.) a la vuelta (hacia final de año natural)</a:t>
            </a:r>
          </a:p>
          <a:p>
            <a:r>
              <a:rPr lang="es-ES_tradnl" dirty="0"/>
              <a:t>E-mail para consulta estado de pagos una vez en destino (</a:t>
            </a:r>
            <a:r>
              <a:rPr lang="es-ES_tradnl" dirty="0">
                <a:hlinkClick r:id="rId7"/>
              </a:rPr>
              <a:t>intlfinances@ugr.es</a:t>
            </a:r>
            <a:r>
              <a:rPr lang="es-ES_tradnl" dirty="0"/>
              <a:t>) </a:t>
            </a:r>
          </a:p>
          <a:p>
            <a:endParaRPr lang="es-ES" dirty="0"/>
          </a:p>
        </p:txBody>
      </p:sp>
      <p:pic>
        <p:nvPicPr>
          <p:cNvPr id="11" name="Imagen 10">
            <a:extLst>
              <a:ext uri="{FF2B5EF4-FFF2-40B4-BE49-F238E27FC236}">
                <a16:creationId xmlns:a16="http://schemas.microsoft.com/office/drawing/2014/main" id="{1E6110FF-757F-4F29-9494-AA85C535EEC0}"/>
              </a:ext>
            </a:extLst>
          </p:cNvPr>
          <p:cNvPicPr>
            <a:picLocks noChangeAspect="1"/>
          </p:cNvPicPr>
          <p:nvPr/>
        </p:nvPicPr>
        <p:blipFill>
          <a:blip r:embed="rId8"/>
          <a:stretch>
            <a:fillRect/>
          </a:stretch>
        </p:blipFill>
        <p:spPr>
          <a:xfrm>
            <a:off x="4127648" y="3249919"/>
            <a:ext cx="2017978" cy="2017978"/>
          </a:xfrm>
          <a:prstGeom prst="rect">
            <a:avLst/>
          </a:prstGeom>
        </p:spPr>
      </p:pic>
      <p:sp>
        <p:nvSpPr>
          <p:cNvPr id="15" name="6 Flecha derecha">
            <a:extLst>
              <a:ext uri="{FF2B5EF4-FFF2-40B4-BE49-F238E27FC236}">
                <a16:creationId xmlns:a16="http://schemas.microsoft.com/office/drawing/2014/main" id="{D5618E02-412D-44D0-8950-12AAF20157D5}"/>
              </a:ext>
            </a:extLst>
          </p:cNvPr>
          <p:cNvSpPr/>
          <p:nvPr/>
        </p:nvSpPr>
        <p:spPr>
          <a:xfrm rot="706781">
            <a:off x="4539264" y="3068156"/>
            <a:ext cx="715339" cy="1167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ES"/>
          </a:p>
        </p:txBody>
      </p:sp>
    </p:spTree>
    <p:extLst>
      <p:ext uri="{BB962C8B-B14F-4D97-AF65-F5344CB8AC3E}">
        <p14:creationId xmlns:p14="http://schemas.microsoft.com/office/powerpoint/2010/main" val="27897375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84934" y="2257425"/>
            <a:ext cx="8686166" cy="4579453"/>
          </a:xfrm>
          <a:prstGeom prst="rect">
            <a:avLst/>
          </a:prstGeom>
        </p:spPr>
        <p:txBody>
          <a:bodyPr vert="horz" wrap="square" lIns="0" tIns="67304" rIns="0" bIns="0" rtlCol="0">
            <a:spAutoFit/>
          </a:bodyPr>
          <a:lstStyle/>
          <a:p>
            <a:pPr marL="1259728" marR="10794" indent="-1145438">
              <a:lnSpc>
                <a:spcPts val="3460"/>
              </a:lnSpc>
              <a:spcBef>
                <a:spcPts val="530"/>
              </a:spcBef>
            </a:pPr>
            <a:r>
              <a:rPr sz="3200" spc="-10" dirty="0">
                <a:solidFill>
                  <a:schemeClr val="tx2"/>
                </a:solidFill>
                <a:latin typeface="Times New Roman" pitchFamily="18" charset="0"/>
                <a:cs typeface="Times New Roman" pitchFamily="18" charset="0"/>
              </a:rPr>
              <a:t>Doble </a:t>
            </a:r>
            <a:r>
              <a:rPr sz="3200" spc="-5" dirty="0">
                <a:solidFill>
                  <a:schemeClr val="tx2"/>
                </a:solidFill>
                <a:latin typeface="Times New Roman" pitchFamily="18" charset="0"/>
                <a:cs typeface="Times New Roman" pitchFamily="18" charset="0"/>
              </a:rPr>
              <a:t>título </a:t>
            </a:r>
            <a:r>
              <a:rPr sz="3200" spc="-10" dirty="0">
                <a:solidFill>
                  <a:schemeClr val="tx2"/>
                </a:solidFill>
                <a:latin typeface="Times New Roman" pitchFamily="18" charset="0"/>
                <a:cs typeface="Times New Roman" pitchFamily="18" charset="0"/>
              </a:rPr>
              <a:t>Grado+Máster </a:t>
            </a:r>
            <a:r>
              <a:rPr sz="3200" spc="-5" dirty="0">
                <a:solidFill>
                  <a:schemeClr val="tx2"/>
                </a:solidFill>
                <a:latin typeface="Times New Roman" pitchFamily="18" charset="0"/>
                <a:cs typeface="Times New Roman" pitchFamily="18" charset="0"/>
              </a:rPr>
              <a:t>en </a:t>
            </a:r>
            <a:r>
              <a:rPr sz="3200" spc="-10" dirty="0">
                <a:solidFill>
                  <a:schemeClr val="tx2"/>
                </a:solidFill>
                <a:latin typeface="Times New Roman" pitchFamily="18" charset="0"/>
                <a:cs typeface="Times New Roman" pitchFamily="18" charset="0"/>
              </a:rPr>
              <a:t>Sociología con  </a:t>
            </a:r>
            <a:r>
              <a:rPr sz="3200" spc="-5" dirty="0">
                <a:solidFill>
                  <a:schemeClr val="tx2"/>
                </a:solidFill>
                <a:latin typeface="Times New Roman" pitchFamily="18" charset="0"/>
                <a:cs typeface="Times New Roman" pitchFamily="18" charset="0"/>
              </a:rPr>
              <a:t>la </a:t>
            </a:r>
            <a:r>
              <a:rPr sz="3200" spc="-10" dirty="0">
                <a:solidFill>
                  <a:schemeClr val="tx2"/>
                </a:solidFill>
                <a:latin typeface="Times New Roman" pitchFamily="18" charset="0"/>
                <a:cs typeface="Times New Roman" pitchFamily="18" charset="0"/>
              </a:rPr>
              <a:t>Universidad </a:t>
            </a:r>
            <a:r>
              <a:rPr sz="3200" spc="-5" dirty="0">
                <a:solidFill>
                  <a:schemeClr val="tx2"/>
                </a:solidFill>
                <a:latin typeface="Times New Roman" pitchFamily="18" charset="0"/>
                <a:cs typeface="Times New Roman" pitchFamily="18" charset="0"/>
              </a:rPr>
              <a:t>de </a:t>
            </a:r>
            <a:r>
              <a:rPr sz="3200" spc="-10" dirty="0">
                <a:solidFill>
                  <a:schemeClr val="tx2"/>
                </a:solidFill>
                <a:latin typeface="Times New Roman" pitchFamily="18" charset="0"/>
                <a:cs typeface="Times New Roman" pitchFamily="18" charset="0"/>
              </a:rPr>
              <a:t>Lille</a:t>
            </a:r>
            <a:r>
              <a:rPr sz="3200" spc="15" dirty="0">
                <a:solidFill>
                  <a:schemeClr val="tx2"/>
                </a:solidFill>
                <a:latin typeface="Times New Roman" pitchFamily="18" charset="0"/>
                <a:cs typeface="Times New Roman" pitchFamily="18" charset="0"/>
              </a:rPr>
              <a:t> </a:t>
            </a:r>
            <a:r>
              <a:rPr sz="3200" spc="-10" dirty="0">
                <a:solidFill>
                  <a:schemeClr val="tx2"/>
                </a:solidFill>
                <a:latin typeface="Times New Roman" pitchFamily="18" charset="0"/>
                <a:cs typeface="Times New Roman" pitchFamily="18" charset="0"/>
              </a:rPr>
              <a:t>(Francia):</a:t>
            </a:r>
            <a:endParaRPr sz="3200" dirty="0">
              <a:solidFill>
                <a:schemeClr val="tx2"/>
              </a:solidFill>
              <a:latin typeface="Times New Roman" pitchFamily="18" charset="0"/>
              <a:cs typeface="Times New Roman" pitchFamily="18" charset="0"/>
            </a:endParaRPr>
          </a:p>
          <a:p>
            <a:pPr marL="12699" marR="117465">
              <a:lnSpc>
                <a:spcPts val="1939"/>
              </a:lnSpc>
              <a:spcBef>
                <a:spcPts val="3040"/>
              </a:spcBef>
            </a:pPr>
            <a:r>
              <a:rPr dirty="0">
                <a:solidFill>
                  <a:srgbClr val="003300"/>
                </a:solidFill>
                <a:latin typeface="Times New Roman" pitchFamily="18" charset="0"/>
                <a:cs typeface="Times New Roman" pitchFamily="18" charset="0"/>
              </a:rPr>
              <a:t>Es </a:t>
            </a:r>
            <a:r>
              <a:rPr spc="-5" dirty="0">
                <a:solidFill>
                  <a:srgbClr val="003300"/>
                </a:solidFill>
                <a:latin typeface="Times New Roman" pitchFamily="18" charset="0"/>
                <a:cs typeface="Times New Roman" pitchFamily="18" charset="0"/>
              </a:rPr>
              <a:t>un programa que incluye dos movilidades para los estudiantes de Sociología  (5 años </a:t>
            </a:r>
            <a:r>
              <a:rPr dirty="0">
                <a:solidFill>
                  <a:srgbClr val="003300"/>
                </a:solidFill>
                <a:latin typeface="Times New Roman" pitchFamily="18" charset="0"/>
                <a:cs typeface="Times New Roman" pitchFamily="18" charset="0"/>
              </a:rPr>
              <a:t>y </a:t>
            </a:r>
            <a:r>
              <a:rPr spc="-5" dirty="0">
                <a:solidFill>
                  <a:srgbClr val="003300"/>
                </a:solidFill>
                <a:latin typeface="Times New Roman" pitchFamily="18" charset="0"/>
                <a:cs typeface="Times New Roman" pitchFamily="18" charset="0"/>
              </a:rPr>
              <a:t>300 </a:t>
            </a:r>
            <a:r>
              <a:rPr dirty="0">
                <a:solidFill>
                  <a:srgbClr val="003300"/>
                </a:solidFill>
                <a:latin typeface="Times New Roman" pitchFamily="18" charset="0"/>
                <a:cs typeface="Times New Roman" pitchFamily="18" charset="0"/>
              </a:rPr>
              <a:t>ECTS </a:t>
            </a:r>
            <a:r>
              <a:rPr spc="-5" dirty="0">
                <a:solidFill>
                  <a:srgbClr val="003300"/>
                </a:solidFill>
                <a:latin typeface="Times New Roman" pitchFamily="18" charset="0"/>
                <a:cs typeface="Times New Roman" pitchFamily="18" charset="0"/>
              </a:rPr>
              <a:t>en</a:t>
            </a:r>
            <a:r>
              <a:rPr spc="-21" dirty="0">
                <a:solidFill>
                  <a:srgbClr val="003300"/>
                </a:solidFill>
                <a:latin typeface="Times New Roman" pitchFamily="18" charset="0"/>
                <a:cs typeface="Times New Roman" pitchFamily="18" charset="0"/>
              </a:rPr>
              <a:t> </a:t>
            </a:r>
            <a:r>
              <a:rPr dirty="0">
                <a:solidFill>
                  <a:srgbClr val="003300"/>
                </a:solidFill>
                <a:latin typeface="Times New Roman" pitchFamily="18" charset="0"/>
                <a:cs typeface="Times New Roman" pitchFamily="18" charset="0"/>
              </a:rPr>
              <a:t>total):</a:t>
            </a:r>
            <a:endParaRPr dirty="0">
              <a:latin typeface="Times New Roman" pitchFamily="18" charset="0"/>
              <a:cs typeface="Times New Roman" pitchFamily="18" charset="0"/>
            </a:endParaRPr>
          </a:p>
          <a:p>
            <a:pPr marL="754948" indent="-285089">
              <a:spcBef>
                <a:spcPts val="229"/>
              </a:spcBef>
              <a:buAutoNum type="arabicPeriod"/>
              <a:tabLst>
                <a:tab pos="754948" algn="l"/>
                <a:tab pos="755583" algn="l"/>
              </a:tabLst>
            </a:pPr>
            <a:r>
              <a:rPr sz="1400" spc="-5" dirty="0">
                <a:solidFill>
                  <a:srgbClr val="003300"/>
                </a:solidFill>
                <a:latin typeface="Times New Roman" pitchFamily="18" charset="0"/>
                <a:cs typeface="Times New Roman" pitchFamily="18" charset="0"/>
              </a:rPr>
              <a:t>En 3º de Grado (los estudiantes de Sociología de la UGR cursan 60 ECTS en Lille)</a:t>
            </a:r>
            <a:endParaRPr sz="1400" dirty="0">
              <a:latin typeface="Times New Roman" pitchFamily="18" charset="0"/>
              <a:cs typeface="Times New Roman" pitchFamily="18" charset="0"/>
            </a:endParaRPr>
          </a:p>
          <a:p>
            <a:pPr marL="754948" marR="5080" indent="-285089">
              <a:lnSpc>
                <a:spcPts val="1510"/>
              </a:lnSpc>
              <a:spcBef>
                <a:spcPts val="440"/>
              </a:spcBef>
              <a:buAutoNum type="arabicPeriod"/>
              <a:tabLst>
                <a:tab pos="754948" algn="l"/>
                <a:tab pos="755583" algn="l"/>
              </a:tabLst>
            </a:pPr>
            <a:r>
              <a:rPr sz="1400" spc="-5" dirty="0">
                <a:solidFill>
                  <a:srgbClr val="003300"/>
                </a:solidFill>
                <a:latin typeface="Times New Roman" pitchFamily="18" charset="0"/>
                <a:cs typeface="Times New Roman" pitchFamily="18" charset="0"/>
              </a:rPr>
              <a:t>En el nivel de Máster de Problemas Sociales (los estudiantes de la UGR cursan 48 ECTS en el  Máster de Sociología de</a:t>
            </a:r>
            <a:r>
              <a:rPr sz="1400" spc="-44" dirty="0">
                <a:solidFill>
                  <a:srgbClr val="003300"/>
                </a:solidFill>
                <a:latin typeface="Times New Roman" pitchFamily="18" charset="0"/>
                <a:cs typeface="Times New Roman" pitchFamily="18" charset="0"/>
              </a:rPr>
              <a:t> </a:t>
            </a:r>
            <a:r>
              <a:rPr sz="1400" spc="-5" dirty="0">
                <a:solidFill>
                  <a:srgbClr val="003300"/>
                </a:solidFill>
                <a:latin typeface="Times New Roman" pitchFamily="18" charset="0"/>
                <a:cs typeface="Times New Roman" pitchFamily="18" charset="0"/>
              </a:rPr>
              <a:t>Lille)</a:t>
            </a:r>
            <a:endParaRPr sz="1400" dirty="0">
              <a:latin typeface="Times New Roman" pitchFamily="18" charset="0"/>
              <a:cs typeface="Times New Roman" pitchFamily="18" charset="0"/>
            </a:endParaRPr>
          </a:p>
          <a:p>
            <a:pPr marL="12699" marR="1210837">
              <a:lnSpc>
                <a:spcPts val="2480"/>
              </a:lnSpc>
              <a:spcBef>
                <a:spcPts val="105"/>
              </a:spcBef>
            </a:pPr>
            <a:r>
              <a:rPr spc="-5" dirty="0">
                <a:solidFill>
                  <a:srgbClr val="003300"/>
                </a:solidFill>
                <a:latin typeface="Times New Roman" pitchFamily="18" charset="0"/>
                <a:cs typeface="Times New Roman" pitchFamily="18" charset="0"/>
              </a:rPr>
              <a:t>Solicitud: </a:t>
            </a:r>
            <a:r>
              <a:rPr lang="es-ES" spc="-5" dirty="0">
                <a:solidFill>
                  <a:srgbClr val="003300"/>
                </a:solidFill>
                <a:latin typeface="Times New Roman" pitchFamily="18" charset="0"/>
                <a:cs typeface="Times New Roman" pitchFamily="18" charset="0"/>
              </a:rPr>
              <a:t>Se publicará un plazo de solicitud antes de fin de febrero</a:t>
            </a:r>
            <a:r>
              <a:rPr spc="-5" dirty="0">
                <a:solidFill>
                  <a:srgbClr val="003300"/>
                </a:solidFill>
                <a:latin typeface="Times New Roman" pitchFamily="18" charset="0"/>
                <a:cs typeface="Times New Roman" pitchFamily="18" charset="0"/>
              </a:rPr>
              <a:t> </a:t>
            </a:r>
            <a:r>
              <a:rPr lang="es-ES_tradnl" spc="-5" dirty="0">
                <a:solidFill>
                  <a:srgbClr val="003300"/>
                </a:solidFill>
                <a:latin typeface="Times New Roman" pitchFamily="18" charset="0"/>
                <a:cs typeface="Times New Roman" pitchFamily="18" charset="0"/>
              </a:rPr>
              <a:t> </a:t>
            </a:r>
            <a:r>
              <a:rPr spc="-5" dirty="0">
                <a:solidFill>
                  <a:srgbClr val="003300"/>
                </a:solidFill>
                <a:latin typeface="Times New Roman" pitchFamily="18" charset="0"/>
                <a:cs typeface="Times New Roman" pitchFamily="18" charset="0"/>
              </a:rPr>
              <a:t> </a:t>
            </a:r>
            <a:endParaRPr lang="es-ES" spc="-5" dirty="0">
              <a:solidFill>
                <a:srgbClr val="003300"/>
              </a:solidFill>
              <a:latin typeface="Times New Roman" pitchFamily="18" charset="0"/>
              <a:cs typeface="Times New Roman" pitchFamily="18" charset="0"/>
            </a:endParaRPr>
          </a:p>
          <a:p>
            <a:pPr marL="12699" marR="1210837">
              <a:lnSpc>
                <a:spcPts val="2480"/>
              </a:lnSpc>
              <a:spcBef>
                <a:spcPts val="105"/>
              </a:spcBef>
            </a:pPr>
            <a:r>
              <a:rPr spc="-5" dirty="0">
                <a:solidFill>
                  <a:srgbClr val="003300"/>
                </a:solidFill>
                <a:latin typeface="Times New Roman" pitchFamily="18" charset="0"/>
                <a:cs typeface="Times New Roman" pitchFamily="18" charset="0"/>
              </a:rPr>
              <a:t>Plazas:</a:t>
            </a:r>
            <a:r>
              <a:rPr spc="-10" dirty="0">
                <a:solidFill>
                  <a:srgbClr val="003300"/>
                </a:solidFill>
                <a:latin typeface="Times New Roman" pitchFamily="18" charset="0"/>
                <a:cs typeface="Times New Roman" pitchFamily="18" charset="0"/>
              </a:rPr>
              <a:t> </a:t>
            </a:r>
            <a:r>
              <a:rPr spc="-5" dirty="0">
                <a:solidFill>
                  <a:srgbClr val="003300"/>
                </a:solidFill>
                <a:latin typeface="Times New Roman" pitchFamily="18" charset="0"/>
                <a:cs typeface="Times New Roman" pitchFamily="18" charset="0"/>
              </a:rPr>
              <a:t>2</a:t>
            </a:r>
            <a:endParaRPr dirty="0">
              <a:latin typeface="Times New Roman" pitchFamily="18" charset="0"/>
              <a:cs typeface="Times New Roman" pitchFamily="18" charset="0"/>
            </a:endParaRPr>
          </a:p>
          <a:p>
            <a:pPr marL="12699" marR="1507356">
              <a:lnSpc>
                <a:spcPts val="2480"/>
              </a:lnSpc>
            </a:pPr>
            <a:r>
              <a:rPr spc="-5" dirty="0">
                <a:solidFill>
                  <a:srgbClr val="003300"/>
                </a:solidFill>
                <a:latin typeface="Times New Roman" pitchFamily="18" charset="0"/>
                <a:cs typeface="Times New Roman" pitchFamily="18" charset="0"/>
              </a:rPr>
              <a:t>Candidatos: </a:t>
            </a:r>
            <a:r>
              <a:rPr spc="-5" dirty="0" err="1">
                <a:solidFill>
                  <a:srgbClr val="003300"/>
                </a:solidFill>
                <a:latin typeface="Times New Roman" pitchFamily="18" charset="0"/>
                <a:cs typeface="Times New Roman" pitchFamily="18" charset="0"/>
              </a:rPr>
              <a:t>estudiantes</a:t>
            </a:r>
            <a:r>
              <a:rPr spc="-5" dirty="0">
                <a:solidFill>
                  <a:srgbClr val="003300"/>
                </a:solidFill>
                <a:latin typeface="Times New Roman" pitchFamily="18" charset="0"/>
                <a:cs typeface="Times New Roman" pitchFamily="18" charset="0"/>
              </a:rPr>
              <a:t> </a:t>
            </a:r>
            <a:r>
              <a:rPr lang="es-ES" spc="-5" dirty="0">
                <a:solidFill>
                  <a:srgbClr val="003300"/>
                </a:solidFill>
                <a:latin typeface="Times New Roman" pitchFamily="18" charset="0"/>
                <a:cs typeface="Times New Roman" pitchFamily="18" charset="0"/>
              </a:rPr>
              <a:t>matriculados en</a:t>
            </a:r>
            <a:r>
              <a:rPr spc="-5" dirty="0">
                <a:solidFill>
                  <a:srgbClr val="003300"/>
                </a:solidFill>
                <a:latin typeface="Times New Roman" pitchFamily="18" charset="0"/>
                <a:cs typeface="Times New Roman" pitchFamily="18" charset="0"/>
              </a:rPr>
              <a:t> 2º de Grado en Sociología </a:t>
            </a:r>
            <a:r>
              <a:rPr spc="-5" dirty="0" err="1">
                <a:solidFill>
                  <a:srgbClr val="003300"/>
                </a:solidFill>
                <a:latin typeface="Times New Roman" pitchFamily="18" charset="0"/>
                <a:cs typeface="Times New Roman" pitchFamily="18" charset="0"/>
              </a:rPr>
              <a:t>en</a:t>
            </a:r>
            <a:r>
              <a:rPr spc="-5" dirty="0">
                <a:solidFill>
                  <a:srgbClr val="003300"/>
                </a:solidFill>
                <a:latin typeface="Times New Roman" pitchFamily="18" charset="0"/>
                <a:cs typeface="Times New Roman" pitchFamily="18" charset="0"/>
              </a:rPr>
              <a:t> 20</a:t>
            </a:r>
            <a:r>
              <a:rPr lang="es-ES_tradnl" spc="-5" dirty="0">
                <a:solidFill>
                  <a:srgbClr val="003300"/>
                </a:solidFill>
                <a:latin typeface="Times New Roman" pitchFamily="18" charset="0"/>
                <a:cs typeface="Times New Roman" pitchFamily="18" charset="0"/>
              </a:rPr>
              <a:t>23</a:t>
            </a:r>
            <a:r>
              <a:rPr spc="-5" dirty="0">
                <a:solidFill>
                  <a:srgbClr val="003300"/>
                </a:solidFill>
                <a:latin typeface="Times New Roman" pitchFamily="18" charset="0"/>
                <a:cs typeface="Times New Roman" pitchFamily="18" charset="0"/>
              </a:rPr>
              <a:t>/</a:t>
            </a:r>
            <a:r>
              <a:rPr lang="es-ES" spc="-5" dirty="0">
                <a:solidFill>
                  <a:srgbClr val="003300"/>
                </a:solidFill>
                <a:latin typeface="Times New Roman" pitchFamily="18" charset="0"/>
                <a:cs typeface="Times New Roman" pitchFamily="18" charset="0"/>
              </a:rPr>
              <a:t>24</a:t>
            </a:r>
            <a:r>
              <a:rPr spc="-5" dirty="0">
                <a:solidFill>
                  <a:srgbClr val="003300"/>
                </a:solidFill>
                <a:latin typeface="Times New Roman" pitchFamily="18" charset="0"/>
                <a:cs typeface="Times New Roman" pitchFamily="18" charset="0"/>
              </a:rPr>
              <a:t> </a:t>
            </a:r>
            <a:endParaRPr lang="es-ES" spc="-5" dirty="0">
              <a:solidFill>
                <a:srgbClr val="003300"/>
              </a:solidFill>
              <a:latin typeface="Times New Roman" pitchFamily="18" charset="0"/>
              <a:cs typeface="Times New Roman" pitchFamily="18" charset="0"/>
            </a:endParaRPr>
          </a:p>
          <a:p>
            <a:pPr marL="12699" marR="1507356">
              <a:lnSpc>
                <a:spcPts val="2480"/>
              </a:lnSpc>
            </a:pPr>
            <a:r>
              <a:rPr spc="-5" dirty="0" err="1">
                <a:solidFill>
                  <a:srgbClr val="003300"/>
                </a:solidFill>
                <a:latin typeface="Times New Roman" pitchFamily="18" charset="0"/>
                <a:cs typeface="Times New Roman" pitchFamily="18" charset="0"/>
              </a:rPr>
              <a:t>Requisito</a:t>
            </a:r>
            <a:r>
              <a:rPr spc="-5" dirty="0">
                <a:solidFill>
                  <a:srgbClr val="003300"/>
                </a:solidFill>
                <a:latin typeface="Times New Roman" pitchFamily="18" charset="0"/>
                <a:cs typeface="Times New Roman" pitchFamily="18" charset="0"/>
              </a:rPr>
              <a:t>: </a:t>
            </a:r>
            <a:r>
              <a:rPr sz="1600" b="1" spc="-5" dirty="0">
                <a:solidFill>
                  <a:srgbClr val="003300"/>
                </a:solidFill>
                <a:latin typeface="Times New Roman" pitchFamily="18" charset="0"/>
                <a:cs typeface="Times New Roman" pitchFamily="18" charset="0"/>
              </a:rPr>
              <a:t>B1 de francés </a:t>
            </a:r>
            <a:r>
              <a:rPr sz="1600" spc="-5" dirty="0">
                <a:solidFill>
                  <a:srgbClr val="003300"/>
                </a:solidFill>
                <a:latin typeface="Times New Roman" pitchFamily="18" charset="0"/>
                <a:cs typeface="Times New Roman" pitchFamily="18" charset="0"/>
              </a:rPr>
              <a:t>en el momento de </a:t>
            </a:r>
            <a:r>
              <a:rPr lang="es-ES" sz="1600" spc="-5" dirty="0">
                <a:solidFill>
                  <a:srgbClr val="003300"/>
                </a:solidFill>
                <a:latin typeface="Times New Roman" pitchFamily="18" charset="0"/>
                <a:cs typeface="Times New Roman" pitchFamily="18" charset="0"/>
              </a:rPr>
              <a:t>solicitar la plaza</a:t>
            </a:r>
          </a:p>
          <a:p>
            <a:pPr marL="12699" marR="1507356">
              <a:lnSpc>
                <a:spcPts val="2480"/>
              </a:lnSpc>
            </a:pPr>
            <a:endParaRPr sz="2200" dirty="0">
              <a:latin typeface="Times New Roman" pitchFamily="18" charset="0"/>
              <a:cs typeface="Times New Roman" pitchFamily="18" charset="0"/>
            </a:endParaRPr>
          </a:p>
          <a:p>
            <a:pPr marL="12699" marR="155561">
              <a:lnSpc>
                <a:spcPts val="1729"/>
              </a:lnSpc>
            </a:pPr>
            <a:r>
              <a:rPr sz="1600" spc="-5" dirty="0">
                <a:solidFill>
                  <a:srgbClr val="003300"/>
                </a:solidFill>
                <a:latin typeface="Times New Roman" pitchFamily="18" charset="0"/>
                <a:cs typeface="Times New Roman" pitchFamily="18" charset="0"/>
              </a:rPr>
              <a:t>Los </a:t>
            </a:r>
            <a:r>
              <a:rPr sz="1600" spc="-5" dirty="0" err="1">
                <a:solidFill>
                  <a:srgbClr val="003300"/>
                </a:solidFill>
                <a:latin typeface="Times New Roman" pitchFamily="18" charset="0"/>
                <a:cs typeface="Times New Roman" pitchFamily="18" charset="0"/>
              </a:rPr>
              <a:t>estudiantes</a:t>
            </a:r>
            <a:r>
              <a:rPr sz="1600" spc="-5" dirty="0">
                <a:solidFill>
                  <a:srgbClr val="003300"/>
                </a:solidFill>
                <a:latin typeface="Times New Roman" pitchFamily="18" charset="0"/>
                <a:cs typeface="Times New Roman" pitchFamily="18" charset="0"/>
              </a:rPr>
              <a:t> </a:t>
            </a:r>
            <a:r>
              <a:rPr lang="es-ES" sz="1600" spc="-5" dirty="0">
                <a:solidFill>
                  <a:srgbClr val="003300"/>
                </a:solidFill>
                <a:latin typeface="Times New Roman" pitchFamily="18" charset="0"/>
                <a:cs typeface="Times New Roman" pitchFamily="18" charset="0"/>
              </a:rPr>
              <a:t>se beneficiarán de</a:t>
            </a:r>
            <a:r>
              <a:rPr sz="1600" spc="-5" dirty="0">
                <a:solidFill>
                  <a:srgbClr val="003300"/>
                </a:solidFill>
                <a:latin typeface="Times New Roman" pitchFamily="18" charset="0"/>
                <a:cs typeface="Times New Roman" pitchFamily="18" charset="0"/>
              </a:rPr>
              <a:t> la financiación de las becas ERASMUS+ tanto en el año del  Grado como del</a:t>
            </a:r>
            <a:r>
              <a:rPr sz="1600" spc="5" dirty="0">
                <a:solidFill>
                  <a:srgbClr val="003300"/>
                </a:solidFill>
                <a:latin typeface="Times New Roman" pitchFamily="18" charset="0"/>
                <a:cs typeface="Times New Roman" pitchFamily="18" charset="0"/>
              </a:rPr>
              <a:t> </a:t>
            </a:r>
            <a:r>
              <a:rPr sz="1600" spc="-5" dirty="0">
                <a:solidFill>
                  <a:srgbClr val="003300"/>
                </a:solidFill>
                <a:latin typeface="Times New Roman" pitchFamily="18" charset="0"/>
                <a:cs typeface="Times New Roman" pitchFamily="18" charset="0"/>
              </a:rPr>
              <a:t>Máster.</a:t>
            </a:r>
            <a:endParaRPr sz="1600" dirty="0">
              <a:latin typeface="Times New Roman" pitchFamily="18" charset="0"/>
              <a:cs typeface="Times New Roman" pitchFamily="18" charset="0"/>
            </a:endParaRPr>
          </a:p>
        </p:txBody>
      </p:sp>
      <p:sp>
        <p:nvSpPr>
          <p:cNvPr id="4" name="object 4"/>
          <p:cNvSpPr txBox="1">
            <a:spLocks noGrp="1"/>
          </p:cNvSpPr>
          <p:nvPr>
            <p:ph type="title"/>
          </p:nvPr>
        </p:nvSpPr>
        <p:spPr>
          <a:xfrm>
            <a:off x="1917701" y="679613"/>
            <a:ext cx="6400800" cy="1243930"/>
          </a:xfrm>
          <a:prstGeom prst="rect">
            <a:avLst/>
          </a:prstGeom>
        </p:spPr>
        <p:txBody>
          <a:bodyPr vert="horz" wrap="square" lIns="0" tIns="12699" rIns="0" bIns="0" rtlCol="0">
            <a:spAutoFit/>
          </a:bodyPr>
          <a:lstStyle/>
          <a:p>
            <a:pPr marL="12699" marR="5080" indent="259692" algn="ctr">
              <a:spcBef>
                <a:spcPts val="100"/>
              </a:spcBef>
            </a:pPr>
            <a:r>
              <a:rPr sz="4000" dirty="0">
                <a:solidFill>
                  <a:srgbClr val="FF671F"/>
                </a:solidFill>
                <a:latin typeface="Times New Roman" pitchFamily="18" charset="0"/>
                <a:cs typeface="Times New Roman" pitchFamily="18" charset="0"/>
              </a:rPr>
              <a:t>Programa Propio </a:t>
            </a:r>
            <a:r>
              <a:rPr sz="4000" spc="-5" dirty="0">
                <a:solidFill>
                  <a:srgbClr val="FF671F"/>
                </a:solidFill>
                <a:latin typeface="Times New Roman" pitchFamily="18" charset="0"/>
                <a:cs typeface="Times New Roman" pitchFamily="18" charset="0"/>
              </a:rPr>
              <a:t>de </a:t>
            </a:r>
            <a:r>
              <a:rPr sz="4000" spc="-10" dirty="0" err="1">
                <a:solidFill>
                  <a:srgbClr val="FF671F"/>
                </a:solidFill>
                <a:latin typeface="Times New Roman" pitchFamily="18" charset="0"/>
                <a:cs typeface="Times New Roman" pitchFamily="18" charset="0"/>
              </a:rPr>
              <a:t>Movilidad</a:t>
            </a:r>
            <a:r>
              <a:rPr sz="4000" spc="-60" dirty="0">
                <a:solidFill>
                  <a:srgbClr val="FF671F"/>
                </a:solidFill>
                <a:latin typeface="Times New Roman" pitchFamily="18" charset="0"/>
                <a:cs typeface="Times New Roman" pitchFamily="18" charset="0"/>
              </a:rPr>
              <a:t> </a:t>
            </a:r>
            <a:r>
              <a:rPr sz="4000" dirty="0">
                <a:solidFill>
                  <a:srgbClr val="FF671F"/>
                </a:solidFill>
                <a:latin typeface="Times New Roman" pitchFamily="18" charset="0"/>
                <a:cs typeface="Times New Roman" pitchFamily="18" charset="0"/>
              </a:rPr>
              <a:t>Internacional</a:t>
            </a:r>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0762" y="33771"/>
            <a:ext cx="2030407" cy="1684128"/>
          </a:xfrm>
          <a:prstGeom prst="rect">
            <a:avLst/>
          </a:prstGeom>
        </p:spPr>
      </p:pic>
    </p:spTree>
    <p:extLst>
      <p:ext uri="{BB962C8B-B14F-4D97-AF65-F5344CB8AC3E}">
        <p14:creationId xmlns:p14="http://schemas.microsoft.com/office/powerpoint/2010/main" val="13740044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907" y="-30196"/>
            <a:ext cx="10859531" cy="9052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Elipse"/>
          <p:cNvSpPr/>
          <p:nvPr/>
        </p:nvSpPr>
        <p:spPr>
          <a:xfrm>
            <a:off x="2567791" y="168323"/>
            <a:ext cx="5642027" cy="7543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s-ES"/>
          </a:p>
        </p:txBody>
      </p:sp>
      <p:sp>
        <p:nvSpPr>
          <p:cNvPr id="7" name="6 Elipse"/>
          <p:cNvSpPr/>
          <p:nvPr/>
        </p:nvSpPr>
        <p:spPr>
          <a:xfrm>
            <a:off x="2988838" y="1478569"/>
            <a:ext cx="7704562" cy="15087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s-ES"/>
          </a:p>
        </p:txBody>
      </p:sp>
    </p:spTree>
    <p:extLst>
      <p:ext uri="{BB962C8B-B14F-4D97-AF65-F5344CB8AC3E}">
        <p14:creationId xmlns:p14="http://schemas.microsoft.com/office/powerpoint/2010/main" val="521979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9900" y="188806"/>
            <a:ext cx="8230870" cy="997067"/>
          </a:xfrm>
          <a:prstGeom prst="rect">
            <a:avLst/>
          </a:prstGeom>
        </p:spPr>
        <p:txBody>
          <a:bodyPr vert="horz" wrap="square" lIns="0" tIns="12064" rIns="0" bIns="0" rtlCol="0">
            <a:spAutoFit/>
          </a:bodyPr>
          <a:lstStyle/>
          <a:p>
            <a:pPr marL="12699" algn="ctr">
              <a:spcBef>
                <a:spcPts val="95"/>
              </a:spcBef>
            </a:pPr>
            <a:r>
              <a:rPr lang="es-ES_tradnl" sz="3200" spc="-10" dirty="0">
                <a:solidFill>
                  <a:srgbClr val="FF671F"/>
                </a:solidFill>
                <a:latin typeface="Arial"/>
                <a:cs typeface="Arial"/>
              </a:rPr>
              <a:t>Reflexión específica para estudiantes de Doble Grado Derecho-CC Políticas</a:t>
            </a:r>
            <a:endParaRPr sz="3200" dirty="0">
              <a:solidFill>
                <a:srgbClr val="FF671F"/>
              </a:solidFill>
              <a:latin typeface="Arial"/>
              <a:cs typeface="Arial"/>
            </a:endParaRPr>
          </a:p>
        </p:txBody>
      </p:sp>
      <p:sp>
        <p:nvSpPr>
          <p:cNvPr id="3" name="object 3"/>
          <p:cNvSpPr txBox="1"/>
          <p:nvPr/>
        </p:nvSpPr>
        <p:spPr>
          <a:xfrm>
            <a:off x="393700" y="1202917"/>
            <a:ext cx="10058400" cy="1410642"/>
          </a:xfrm>
          <a:prstGeom prst="rect">
            <a:avLst/>
          </a:prstGeom>
        </p:spPr>
        <p:txBody>
          <a:bodyPr vert="horz" wrap="square" lIns="0" tIns="12699" rIns="0" bIns="0" rtlCol="0">
            <a:spAutoFit/>
          </a:bodyPr>
          <a:lstStyle/>
          <a:p>
            <a:pPr marL="12698" marR="739710">
              <a:spcBef>
                <a:spcPts val="100"/>
              </a:spcBef>
              <a:tabLst>
                <a:tab pos="354934" algn="l"/>
                <a:tab pos="355568" algn="l"/>
              </a:tabLst>
            </a:pPr>
            <a:r>
              <a:rPr lang="es-ES" spc="-5" dirty="0">
                <a:solidFill>
                  <a:srgbClr val="336565"/>
                </a:solidFill>
                <a:latin typeface="Arial"/>
                <a:cs typeface="Arial"/>
              </a:rPr>
              <a:t>Lee este mensaje de una universidad a la que le hemos enviado el Acuerdo de Estudios de un estudiante de Doble Grado Políticas-Derecho, es de las universidades que normalmente dejan matricular más de 30 </a:t>
            </a:r>
            <a:r>
              <a:rPr lang="es-ES" spc="-5" dirty="0" err="1">
                <a:solidFill>
                  <a:srgbClr val="336565"/>
                </a:solidFill>
                <a:latin typeface="Arial"/>
                <a:cs typeface="Arial"/>
              </a:rPr>
              <a:t>ects</a:t>
            </a:r>
            <a:r>
              <a:rPr lang="es-ES" spc="-5" dirty="0">
                <a:solidFill>
                  <a:srgbClr val="336565"/>
                </a:solidFill>
                <a:latin typeface="Arial"/>
                <a:cs typeface="Arial"/>
              </a:rPr>
              <a:t> por cuatrimestre y, así y todo, no es fácil…te lo dejamos aquí para que reflexiones sobre la dificultad añadida para los estudiantes de dobles grados. </a:t>
            </a:r>
          </a:p>
          <a:p>
            <a:pPr marL="12698" marR="739710">
              <a:spcBef>
                <a:spcPts val="100"/>
              </a:spcBef>
              <a:tabLst>
                <a:tab pos="354934" algn="l"/>
                <a:tab pos="355568" algn="l"/>
              </a:tabLst>
            </a:pPr>
            <a:endParaRPr dirty="0">
              <a:latin typeface="Arial"/>
              <a:cs typeface="Arial"/>
            </a:endParaRPr>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1500" y="-56281"/>
            <a:ext cx="1548604" cy="1284495"/>
          </a:xfrm>
          <a:prstGeom prst="rect">
            <a:avLst/>
          </a:prstGeom>
        </p:spPr>
      </p:pic>
      <p:sp>
        <p:nvSpPr>
          <p:cNvPr id="8" name="CuadroTexto 7">
            <a:extLst>
              <a:ext uri="{FF2B5EF4-FFF2-40B4-BE49-F238E27FC236}">
                <a16:creationId xmlns:a16="http://schemas.microsoft.com/office/drawing/2014/main" id="{51234275-8DDD-461C-B511-F93ABBAC4394}"/>
              </a:ext>
            </a:extLst>
          </p:cNvPr>
          <p:cNvSpPr txBox="1"/>
          <p:nvPr/>
        </p:nvSpPr>
        <p:spPr>
          <a:xfrm>
            <a:off x="241300" y="2638425"/>
            <a:ext cx="10210800" cy="4832092"/>
          </a:xfrm>
          <a:prstGeom prst="rect">
            <a:avLst/>
          </a:prstGeom>
          <a:noFill/>
        </p:spPr>
        <p:txBody>
          <a:bodyPr wrap="square" rtlCol="0">
            <a:spAutoFit/>
          </a:bodyPr>
          <a:lstStyle/>
          <a:p>
            <a:r>
              <a:rPr lang="en-US" sz="1400" dirty="0"/>
              <a:t>“Dear Partner,</a:t>
            </a:r>
          </a:p>
          <a:p>
            <a:r>
              <a:rPr lang="en-US" sz="1400" dirty="0"/>
              <a:t>Incoming students must have a valid reason why they require less/more ECTS than the limit set by our Faculty, which your student - as a double-degree - does have. </a:t>
            </a:r>
          </a:p>
          <a:p>
            <a:endParaRPr lang="en-US" sz="1400" dirty="0"/>
          </a:p>
          <a:p>
            <a:r>
              <a:rPr lang="en-US" sz="1400" dirty="0"/>
              <a:t>But first, some context: In the past years, the maximum of allowed credits per semester was actually 36 ECTS. However, as we are experiencing a steady increase in the number of incoming students each year, the number had to be adjusted and lowered to accommodate the capacity in courses. </a:t>
            </a:r>
          </a:p>
          <a:p>
            <a:endParaRPr lang="en-US" sz="1400" dirty="0"/>
          </a:p>
          <a:p>
            <a:r>
              <a:rPr lang="en-US" sz="1400" dirty="0"/>
              <a:t>Would it be possible for your office to issue an official confirmation stating that the mentioned student should indeed be allowed to exceed the 32-ECTS maximum and be allowed to enroll for courses up to 39 ECTS per semester? In the past few days, a few partner universities contacted us with a similar request, usually asking for 33, 35, or 36 ECTS maximum for their students. As it is unfortunately possible that your student may have some trouble enrolling in courses for nearly 40 ECTS with our Faculty, I highly recommend that your student starts looking for alternative courses she can enroll in at other faculties (still maintaining the 51 % minimum at the host faculty, of course). This would give your student a fair chance of reaching the desired number of enrolled ECTS while avoiding the capacity struggle in our courses. </a:t>
            </a:r>
          </a:p>
          <a:p>
            <a:r>
              <a:rPr lang="en-US" sz="1400" dirty="0"/>
              <a:t>Nonetheless, please note that since we cannot guarantee students will be able to register for all the courses they note in their preliminary Learning Agreement, we cannot guarantee your student will be able to register for so many courses that sum up to 39 ECTS per semester. </a:t>
            </a:r>
          </a:p>
          <a:p>
            <a:endParaRPr lang="en-US" sz="1400" dirty="0"/>
          </a:p>
          <a:p>
            <a:r>
              <a:rPr lang="en-US" sz="1400" dirty="0"/>
              <a:t>I understand this is a tricky situation but we try to accommodate as many students with extra requests set by their home university as we can. Our </a:t>
            </a:r>
            <a:r>
              <a:rPr lang="en-US" sz="1400" dirty="0" err="1"/>
              <a:t>add&amp;drop</a:t>
            </a:r>
            <a:r>
              <a:rPr lang="en-US" sz="1400" dirty="0"/>
              <a:t> period is usually scheduled for the first 5-6 weeks of the semester so it is still possible for our students to adjust their course selection/look for additional courses during this time. </a:t>
            </a:r>
          </a:p>
          <a:p>
            <a:r>
              <a:rPr lang="en-US" sz="1400" dirty="0"/>
              <a:t>Thank you for your understanding and cooperation”</a:t>
            </a:r>
            <a:endParaRPr lang="es-ES" sz="1400" dirty="0"/>
          </a:p>
        </p:txBody>
      </p:sp>
    </p:spTree>
    <p:extLst>
      <p:ext uri="{BB962C8B-B14F-4D97-AF65-F5344CB8AC3E}">
        <p14:creationId xmlns:p14="http://schemas.microsoft.com/office/powerpoint/2010/main" val="32168710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6 Título"/>
          <p:cNvSpPr>
            <a:spLocks noGrp="1"/>
          </p:cNvSpPr>
          <p:nvPr>
            <p:ph type="title"/>
          </p:nvPr>
        </p:nvSpPr>
        <p:spPr>
          <a:xfrm>
            <a:off x="774700" y="342343"/>
            <a:ext cx="8383484" cy="766796"/>
          </a:xfrm>
        </p:spPr>
        <p:txBody>
          <a:bodyPr/>
          <a:lstStyle/>
          <a:p>
            <a:pPr algn="ctr"/>
            <a:r>
              <a:rPr lang="es-ES" sz="4400" spc="-5" dirty="0">
                <a:solidFill>
                  <a:srgbClr val="FF671F"/>
                </a:solidFill>
                <a:latin typeface="Times New Roman" pitchFamily="18" charset="0"/>
                <a:cs typeface="Times New Roman" pitchFamily="18" charset="0"/>
              </a:rPr>
              <a:t>Tutores Docentes</a:t>
            </a:r>
            <a:br>
              <a:rPr lang="es-ES" sz="4400" dirty="0">
                <a:solidFill>
                  <a:srgbClr val="FF671F"/>
                </a:solidFill>
              </a:rPr>
            </a:br>
            <a:endParaRPr lang="es-ES" sz="4400" dirty="0">
              <a:solidFill>
                <a:srgbClr val="FF671F"/>
              </a:solidFill>
            </a:endParaRPr>
          </a:p>
        </p:txBody>
      </p:sp>
      <p:pic>
        <p:nvPicPr>
          <p:cNvPr id="8" name="7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51900" y="1"/>
            <a:ext cx="1841501" cy="1527439"/>
          </a:xfrm>
          <a:prstGeom prst="rect">
            <a:avLst/>
          </a:prstGeom>
        </p:spPr>
      </p:pic>
      <p:sp>
        <p:nvSpPr>
          <p:cNvPr id="3" name="CuadroTexto 2">
            <a:extLst>
              <a:ext uri="{FF2B5EF4-FFF2-40B4-BE49-F238E27FC236}">
                <a16:creationId xmlns:a16="http://schemas.microsoft.com/office/drawing/2014/main" id="{A1831812-A61B-4E57-BDCF-F31609EA83B7}"/>
              </a:ext>
            </a:extLst>
          </p:cNvPr>
          <p:cNvSpPr txBox="1"/>
          <p:nvPr/>
        </p:nvSpPr>
        <p:spPr>
          <a:xfrm>
            <a:off x="165100" y="1064131"/>
            <a:ext cx="9067800" cy="923330"/>
          </a:xfrm>
          <a:prstGeom prst="rect">
            <a:avLst/>
          </a:prstGeom>
          <a:noFill/>
        </p:spPr>
        <p:txBody>
          <a:bodyPr wrap="square" rtlCol="0">
            <a:spAutoFit/>
          </a:bodyPr>
          <a:lstStyle/>
          <a:p>
            <a:r>
              <a:rPr lang="es-ES" dirty="0"/>
              <a:t>Para el curso 2023/24 aún no se han asignado los tutores correspondientes a cada Universidad destino. Una vez se publique el listado de estudiantes seleccionados (marzo 2023) se informará a cada estudiante sobre quién es su tutor o tutora.</a:t>
            </a:r>
          </a:p>
        </p:txBody>
      </p:sp>
      <p:pic>
        <p:nvPicPr>
          <p:cNvPr id="4" name="Imagen 3">
            <a:extLst>
              <a:ext uri="{FF2B5EF4-FFF2-40B4-BE49-F238E27FC236}">
                <a16:creationId xmlns:a16="http://schemas.microsoft.com/office/drawing/2014/main" id="{F49F6025-E947-402F-B1DC-5789C77B3EE7}"/>
              </a:ext>
            </a:extLst>
          </p:cNvPr>
          <p:cNvPicPr>
            <a:picLocks noChangeAspect="1"/>
          </p:cNvPicPr>
          <p:nvPr/>
        </p:nvPicPr>
        <p:blipFill>
          <a:blip r:embed="rId3"/>
          <a:stretch>
            <a:fillRect/>
          </a:stretch>
        </p:blipFill>
        <p:spPr>
          <a:xfrm>
            <a:off x="2374900" y="2028825"/>
            <a:ext cx="4486275" cy="4008229"/>
          </a:xfrm>
          <a:prstGeom prst="rect">
            <a:avLst/>
          </a:prstGeom>
        </p:spPr>
      </p:pic>
      <p:sp>
        <p:nvSpPr>
          <p:cNvPr id="5" name="CuadroTexto 4">
            <a:extLst>
              <a:ext uri="{FF2B5EF4-FFF2-40B4-BE49-F238E27FC236}">
                <a16:creationId xmlns:a16="http://schemas.microsoft.com/office/drawing/2014/main" id="{6953E3F9-1DE4-449D-B5F5-86974C422A19}"/>
              </a:ext>
            </a:extLst>
          </p:cNvPr>
          <p:cNvSpPr txBox="1"/>
          <p:nvPr/>
        </p:nvSpPr>
        <p:spPr>
          <a:xfrm>
            <a:off x="333665" y="6579916"/>
            <a:ext cx="9791700" cy="369332"/>
          </a:xfrm>
          <a:prstGeom prst="rect">
            <a:avLst/>
          </a:prstGeom>
          <a:noFill/>
        </p:spPr>
        <p:txBody>
          <a:bodyPr wrap="square" rtlCol="0">
            <a:spAutoFit/>
          </a:bodyPr>
          <a:lstStyle/>
          <a:p>
            <a:r>
              <a:rPr lang="es-ES" dirty="0">
                <a:solidFill>
                  <a:srgbClr val="0070C0"/>
                </a:solidFill>
                <a:hlinkClick r:id="rId4" action="ppaction://hlinkpres?slideindex=1&amp;slidetitle="/>
              </a:rPr>
              <a:t>https://polisocio.ugr.es/sites/centros/polisocio/public/inline-files/tutores-docentes-out.pdf</a:t>
            </a:r>
            <a:endParaRPr lang="es-ES" dirty="0">
              <a:solidFill>
                <a:srgbClr val="0070C0"/>
              </a:solidFill>
            </a:endParaRPr>
          </a:p>
        </p:txBody>
      </p:sp>
      <p:sp>
        <p:nvSpPr>
          <p:cNvPr id="6" name="CuadroTexto 5">
            <a:extLst>
              <a:ext uri="{FF2B5EF4-FFF2-40B4-BE49-F238E27FC236}">
                <a16:creationId xmlns:a16="http://schemas.microsoft.com/office/drawing/2014/main" id="{07087798-02F0-4B34-845D-4BAF5A480975}"/>
              </a:ext>
            </a:extLst>
          </p:cNvPr>
          <p:cNvSpPr txBox="1"/>
          <p:nvPr/>
        </p:nvSpPr>
        <p:spPr>
          <a:xfrm>
            <a:off x="241300" y="6372225"/>
            <a:ext cx="184731" cy="369332"/>
          </a:xfrm>
          <a:prstGeom prst="rect">
            <a:avLst/>
          </a:prstGeom>
          <a:noFill/>
        </p:spPr>
        <p:txBody>
          <a:bodyPr wrap="none" rtlCol="0">
            <a:spAutoFit/>
          </a:bodyPr>
          <a:lstStyle/>
          <a:p>
            <a:endParaRPr lang="es-ES" dirty="0"/>
          </a:p>
        </p:txBody>
      </p:sp>
      <p:sp>
        <p:nvSpPr>
          <p:cNvPr id="9" name="CuadroTexto 8">
            <a:extLst>
              <a:ext uri="{FF2B5EF4-FFF2-40B4-BE49-F238E27FC236}">
                <a16:creationId xmlns:a16="http://schemas.microsoft.com/office/drawing/2014/main" id="{D7E90DDC-53C4-44B9-8C21-8826598EFEB7}"/>
              </a:ext>
            </a:extLst>
          </p:cNvPr>
          <p:cNvSpPr txBox="1"/>
          <p:nvPr/>
        </p:nvSpPr>
        <p:spPr>
          <a:xfrm>
            <a:off x="333665" y="6296025"/>
            <a:ext cx="7854201" cy="307777"/>
          </a:xfrm>
          <a:prstGeom prst="rect">
            <a:avLst/>
          </a:prstGeom>
          <a:noFill/>
        </p:spPr>
        <p:txBody>
          <a:bodyPr wrap="none" rtlCol="0">
            <a:spAutoFit/>
          </a:bodyPr>
          <a:lstStyle/>
          <a:p>
            <a:r>
              <a:rPr lang="es-ES" sz="1400" dirty="0"/>
              <a:t>En este enlace publicaremos el listado actualizado de tutores cuando llegue el momento (febrero-marzo):</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98689" y="1636014"/>
            <a:ext cx="8496300" cy="0"/>
          </a:xfrm>
          <a:custGeom>
            <a:avLst/>
            <a:gdLst/>
            <a:ahLst/>
            <a:cxnLst/>
            <a:rect l="l" t="t" r="r" b="b"/>
            <a:pathLst>
              <a:path w="8496300">
                <a:moveTo>
                  <a:pt x="0" y="0"/>
                </a:moveTo>
                <a:lnTo>
                  <a:pt x="8496300" y="0"/>
                </a:lnTo>
              </a:path>
            </a:pathLst>
          </a:custGeom>
          <a:ln w="36576">
            <a:solidFill>
              <a:srgbClr val="4533CB"/>
            </a:solidFill>
          </a:ln>
        </p:spPr>
        <p:txBody>
          <a:bodyPr wrap="square" lIns="0" tIns="0" rIns="0" bIns="0" rtlCol="0"/>
          <a:lstStyle/>
          <a:p>
            <a:endParaRPr/>
          </a:p>
        </p:txBody>
      </p:sp>
      <p:sp>
        <p:nvSpPr>
          <p:cNvPr id="3" name="object 3"/>
          <p:cNvSpPr txBox="1"/>
          <p:nvPr/>
        </p:nvSpPr>
        <p:spPr>
          <a:xfrm>
            <a:off x="546100" y="1787144"/>
            <a:ext cx="9982200" cy="3826046"/>
          </a:xfrm>
          <a:prstGeom prst="rect">
            <a:avLst/>
          </a:prstGeom>
        </p:spPr>
        <p:txBody>
          <a:bodyPr vert="horz" wrap="square" lIns="0" tIns="12699" rIns="0" bIns="0" rtlCol="0">
            <a:spAutoFit/>
          </a:bodyPr>
          <a:lstStyle/>
          <a:p>
            <a:pPr marL="3217894" marR="5080" indent="-3205831"/>
            <a:r>
              <a:rPr sz="2100" b="1" spc="-5" dirty="0">
                <a:solidFill>
                  <a:schemeClr val="tx2"/>
                </a:solidFill>
                <a:latin typeface="Times New Roman" pitchFamily="18" charset="0"/>
                <a:cs typeface="Times New Roman" pitchFamily="18" charset="0"/>
              </a:rPr>
              <a:t>Equipo de </a:t>
            </a:r>
            <a:r>
              <a:rPr sz="2100" b="1" dirty="0">
                <a:solidFill>
                  <a:schemeClr val="tx2"/>
                </a:solidFill>
                <a:latin typeface="Times New Roman" pitchFamily="18" charset="0"/>
                <a:cs typeface="Times New Roman" pitchFamily="18" charset="0"/>
              </a:rPr>
              <a:t>Internacionalización </a:t>
            </a:r>
            <a:r>
              <a:rPr sz="2100" b="1" spc="-5" dirty="0">
                <a:solidFill>
                  <a:schemeClr val="tx2"/>
                </a:solidFill>
                <a:latin typeface="Times New Roman" pitchFamily="18" charset="0"/>
                <a:cs typeface="Times New Roman" pitchFamily="18" charset="0"/>
              </a:rPr>
              <a:t>de la </a:t>
            </a:r>
            <a:r>
              <a:rPr sz="2100" b="1" spc="-15" dirty="0">
                <a:solidFill>
                  <a:schemeClr val="tx2"/>
                </a:solidFill>
                <a:latin typeface="Times New Roman" pitchFamily="18" charset="0"/>
                <a:cs typeface="Times New Roman" pitchFamily="18" charset="0"/>
              </a:rPr>
              <a:t>Facultad </a:t>
            </a:r>
            <a:r>
              <a:rPr sz="2100" b="1" spc="-5" dirty="0">
                <a:solidFill>
                  <a:schemeClr val="tx2"/>
                </a:solidFill>
                <a:latin typeface="Times New Roman" pitchFamily="18" charset="0"/>
                <a:cs typeface="Times New Roman" pitchFamily="18" charset="0"/>
              </a:rPr>
              <a:t>de CC </a:t>
            </a:r>
            <a:r>
              <a:rPr sz="2100" b="1" spc="-10" dirty="0">
                <a:solidFill>
                  <a:schemeClr val="tx2"/>
                </a:solidFill>
                <a:latin typeface="Times New Roman" pitchFamily="18" charset="0"/>
                <a:cs typeface="Times New Roman" pitchFamily="18" charset="0"/>
              </a:rPr>
              <a:t>Políticas  </a:t>
            </a:r>
            <a:r>
              <a:rPr sz="2100" b="1" dirty="0">
                <a:solidFill>
                  <a:schemeClr val="tx2"/>
                </a:solidFill>
                <a:latin typeface="Times New Roman" pitchFamily="18" charset="0"/>
                <a:cs typeface="Times New Roman" pitchFamily="18" charset="0"/>
              </a:rPr>
              <a:t>y</a:t>
            </a:r>
            <a:r>
              <a:rPr sz="2100" b="1" spc="-5" dirty="0">
                <a:solidFill>
                  <a:schemeClr val="tx2"/>
                </a:solidFill>
                <a:latin typeface="Times New Roman" pitchFamily="18" charset="0"/>
                <a:cs typeface="Times New Roman" pitchFamily="18" charset="0"/>
              </a:rPr>
              <a:t> </a:t>
            </a:r>
            <a:r>
              <a:rPr sz="2100" b="1" spc="-5" dirty="0" err="1">
                <a:solidFill>
                  <a:schemeClr val="tx2"/>
                </a:solidFill>
                <a:latin typeface="Times New Roman" pitchFamily="18" charset="0"/>
                <a:cs typeface="Times New Roman" pitchFamily="18" charset="0"/>
              </a:rPr>
              <a:t>Sociología</a:t>
            </a:r>
            <a:r>
              <a:rPr sz="2100" b="1" spc="-5" dirty="0">
                <a:solidFill>
                  <a:schemeClr val="tx2"/>
                </a:solidFill>
                <a:latin typeface="Times New Roman" pitchFamily="18" charset="0"/>
                <a:cs typeface="Times New Roman" pitchFamily="18" charset="0"/>
              </a:rPr>
              <a:t>:</a:t>
            </a:r>
            <a:endParaRPr lang="es-ES" sz="2100" dirty="0">
              <a:solidFill>
                <a:schemeClr val="tx2"/>
              </a:solidFill>
              <a:latin typeface="Times New Roman" pitchFamily="18" charset="0"/>
              <a:cs typeface="Times New Roman" pitchFamily="18" charset="0"/>
            </a:endParaRPr>
          </a:p>
          <a:p>
            <a:pPr marL="5046532" marR="5080" lvl="4" indent="-3205831"/>
            <a:endParaRPr lang="es-ES" sz="2900" i="1" u="heavy" spc="-5" dirty="0">
              <a:solidFill>
                <a:srgbClr val="A50021"/>
              </a:solidFill>
              <a:latin typeface="Times New Roman" pitchFamily="18" charset="0"/>
              <a:cs typeface="Times New Roman" pitchFamily="18" charset="0"/>
            </a:endParaRPr>
          </a:p>
          <a:p>
            <a:pPr marL="5046532" marR="5080" lvl="4" indent="-3205831"/>
            <a:r>
              <a:rPr sz="2900" i="1" u="heavy" spc="-5" dirty="0" err="1">
                <a:solidFill>
                  <a:srgbClr val="A50021"/>
                </a:solidFill>
                <a:latin typeface="Times New Roman" pitchFamily="18" charset="0"/>
                <a:cs typeface="Times New Roman" pitchFamily="18" charset="0"/>
              </a:rPr>
              <a:t>Vicedecan</a:t>
            </a:r>
            <a:r>
              <a:rPr lang="es-ES_tradnl" sz="2900" i="1" u="heavy" spc="-5" dirty="0">
                <a:solidFill>
                  <a:srgbClr val="A50021"/>
                </a:solidFill>
                <a:latin typeface="Times New Roman" pitchFamily="18" charset="0"/>
                <a:cs typeface="Times New Roman" pitchFamily="18" charset="0"/>
              </a:rPr>
              <a:t>a</a:t>
            </a:r>
            <a:r>
              <a:rPr sz="2900" i="1" u="heavy" spc="-5" dirty="0">
                <a:solidFill>
                  <a:srgbClr val="A50021"/>
                </a:solidFill>
                <a:latin typeface="Times New Roman" pitchFamily="18" charset="0"/>
                <a:cs typeface="Times New Roman" pitchFamily="18" charset="0"/>
              </a:rPr>
              <a:t> de</a:t>
            </a:r>
            <a:r>
              <a:rPr sz="2900" i="1" u="heavy" spc="-21" dirty="0">
                <a:solidFill>
                  <a:srgbClr val="A50021"/>
                </a:solidFill>
                <a:latin typeface="Times New Roman" pitchFamily="18" charset="0"/>
                <a:cs typeface="Times New Roman" pitchFamily="18" charset="0"/>
              </a:rPr>
              <a:t> </a:t>
            </a:r>
            <a:r>
              <a:rPr sz="2900" i="1" u="heavy" dirty="0">
                <a:solidFill>
                  <a:srgbClr val="A50021"/>
                </a:solidFill>
                <a:latin typeface="Times New Roman" pitchFamily="18" charset="0"/>
                <a:cs typeface="Times New Roman" pitchFamily="18" charset="0"/>
              </a:rPr>
              <a:t>Internacionalización:</a:t>
            </a:r>
            <a:endParaRPr sz="2900" dirty="0">
              <a:latin typeface="Times New Roman" pitchFamily="18" charset="0"/>
              <a:cs typeface="Times New Roman" pitchFamily="18" charset="0"/>
            </a:endParaRPr>
          </a:p>
          <a:p>
            <a:pPr marL="370172" marR="1060355" indent="1766414">
              <a:lnSpc>
                <a:spcPct val="150000"/>
              </a:lnSpc>
            </a:pPr>
            <a:r>
              <a:rPr sz="2900" i="1" spc="-21" dirty="0">
                <a:solidFill>
                  <a:srgbClr val="000065"/>
                </a:solidFill>
                <a:latin typeface="Times New Roman" pitchFamily="18" charset="0"/>
                <a:cs typeface="Times New Roman" pitchFamily="18" charset="0"/>
              </a:rPr>
              <a:t>D</a:t>
            </a:r>
            <a:r>
              <a:rPr lang="es-ES_tradnl" sz="2900" i="1" spc="-21" dirty="0">
                <a:solidFill>
                  <a:srgbClr val="000065"/>
                </a:solidFill>
                <a:latin typeface="Times New Roman" pitchFamily="18" charset="0"/>
                <a:cs typeface="Times New Roman" pitchFamily="18" charset="0"/>
              </a:rPr>
              <a:t>ª Guadalupe Martínez Fuentes</a:t>
            </a:r>
            <a:r>
              <a:rPr sz="2900" i="1" spc="-5" dirty="0">
                <a:solidFill>
                  <a:srgbClr val="000065"/>
                </a:solidFill>
                <a:latin typeface="Times New Roman" pitchFamily="18" charset="0"/>
                <a:cs typeface="Times New Roman" pitchFamily="18" charset="0"/>
              </a:rPr>
              <a:t>  </a:t>
            </a:r>
            <a:endParaRPr lang="es-ES" sz="2900" i="1" spc="-5" dirty="0">
              <a:solidFill>
                <a:srgbClr val="000065"/>
              </a:solidFill>
              <a:latin typeface="Times New Roman" pitchFamily="18" charset="0"/>
              <a:cs typeface="Times New Roman" pitchFamily="18" charset="0"/>
            </a:endParaRPr>
          </a:p>
          <a:p>
            <a:pPr marL="370172" marR="1060355" indent="1766414">
              <a:lnSpc>
                <a:spcPct val="150000"/>
              </a:lnSpc>
            </a:pPr>
            <a:r>
              <a:rPr sz="2900" i="1" u="heavy" spc="-5" dirty="0" err="1">
                <a:solidFill>
                  <a:srgbClr val="A50021"/>
                </a:solidFill>
                <a:latin typeface="Times New Roman" pitchFamily="18" charset="0"/>
                <a:cs typeface="Times New Roman" pitchFamily="18" charset="0"/>
              </a:rPr>
              <a:t>Administra</a:t>
            </a:r>
            <a:r>
              <a:rPr lang="es-ES" sz="2900" i="1" u="heavy" spc="-5" dirty="0">
                <a:solidFill>
                  <a:srgbClr val="A50021"/>
                </a:solidFill>
                <a:latin typeface="Times New Roman" pitchFamily="18" charset="0"/>
                <a:cs typeface="Times New Roman" pitchFamily="18" charset="0"/>
              </a:rPr>
              <a:t>c</a:t>
            </a:r>
            <a:r>
              <a:rPr sz="2900" i="1" u="heavy" dirty="0" err="1">
                <a:solidFill>
                  <a:srgbClr val="A50021"/>
                </a:solidFill>
                <a:latin typeface="Times New Roman" pitchFamily="18" charset="0"/>
                <a:cs typeface="Times New Roman" pitchFamily="18" charset="0"/>
              </a:rPr>
              <a:t>ión</a:t>
            </a:r>
            <a:r>
              <a:rPr sz="2900" i="1" u="heavy" spc="-5" dirty="0">
                <a:solidFill>
                  <a:srgbClr val="A50021"/>
                </a:solidFill>
                <a:latin typeface="Times New Roman" pitchFamily="18" charset="0"/>
                <a:cs typeface="Times New Roman" pitchFamily="18" charset="0"/>
              </a:rPr>
              <a:t> </a:t>
            </a:r>
            <a:r>
              <a:rPr sz="2900" i="1" u="heavy" dirty="0">
                <a:solidFill>
                  <a:srgbClr val="A50021"/>
                </a:solidFill>
                <a:latin typeface="Times New Roman" pitchFamily="18" charset="0"/>
                <a:cs typeface="Times New Roman" pitchFamily="18" charset="0"/>
              </a:rPr>
              <a:t>:</a:t>
            </a:r>
            <a:endParaRPr sz="2900" dirty="0">
              <a:latin typeface="Times New Roman" pitchFamily="18" charset="0"/>
              <a:cs typeface="Times New Roman" pitchFamily="18" charset="0"/>
            </a:endParaRPr>
          </a:p>
          <a:p>
            <a:pPr marL="370807" marR="1730222" indent="1827368">
              <a:lnSpc>
                <a:spcPct val="150000"/>
              </a:lnSpc>
            </a:pPr>
            <a:r>
              <a:rPr sz="2900" i="1" spc="-5" dirty="0">
                <a:solidFill>
                  <a:srgbClr val="000065"/>
                </a:solidFill>
                <a:latin typeface="Times New Roman" pitchFamily="18" charset="0"/>
                <a:cs typeface="Times New Roman" pitchFamily="18" charset="0"/>
              </a:rPr>
              <a:t>Dª </a:t>
            </a:r>
            <a:r>
              <a:rPr sz="2900" i="1" dirty="0">
                <a:solidFill>
                  <a:srgbClr val="000065"/>
                </a:solidFill>
                <a:latin typeface="Times New Roman" pitchFamily="18" charset="0"/>
                <a:cs typeface="Times New Roman" pitchFamily="18" charset="0"/>
              </a:rPr>
              <a:t>Susana </a:t>
            </a:r>
            <a:r>
              <a:rPr sz="2900" i="1" spc="-21" dirty="0" err="1">
                <a:solidFill>
                  <a:srgbClr val="000065"/>
                </a:solidFill>
                <a:latin typeface="Times New Roman" pitchFamily="18" charset="0"/>
                <a:cs typeface="Times New Roman" pitchFamily="18" charset="0"/>
              </a:rPr>
              <a:t>Fernández</a:t>
            </a:r>
            <a:r>
              <a:rPr sz="2900" i="1" spc="-21" dirty="0">
                <a:solidFill>
                  <a:srgbClr val="000065"/>
                </a:solidFill>
                <a:latin typeface="Times New Roman" pitchFamily="18" charset="0"/>
                <a:cs typeface="Times New Roman" pitchFamily="18" charset="0"/>
              </a:rPr>
              <a:t> </a:t>
            </a:r>
            <a:r>
              <a:rPr sz="2900" i="1" spc="-5" dirty="0" err="1">
                <a:solidFill>
                  <a:srgbClr val="000065"/>
                </a:solidFill>
                <a:latin typeface="Times New Roman" pitchFamily="18" charset="0"/>
                <a:cs typeface="Times New Roman" pitchFamily="18" charset="0"/>
              </a:rPr>
              <a:t>Alcázar</a:t>
            </a:r>
            <a:r>
              <a:rPr sz="2900" i="1" spc="-5" dirty="0">
                <a:solidFill>
                  <a:srgbClr val="000065"/>
                </a:solidFill>
                <a:latin typeface="Times New Roman" pitchFamily="18" charset="0"/>
                <a:cs typeface="Times New Roman" pitchFamily="18" charset="0"/>
              </a:rPr>
              <a:t>  </a:t>
            </a:r>
            <a:endParaRPr lang="es-ES" sz="2900" i="1" spc="-5" dirty="0">
              <a:solidFill>
                <a:srgbClr val="000065"/>
              </a:solidFill>
              <a:latin typeface="Times New Roman" pitchFamily="18" charset="0"/>
              <a:cs typeface="Times New Roman" pitchFamily="18" charset="0"/>
            </a:endParaRPr>
          </a:p>
          <a:p>
            <a:pPr marL="370807" marR="1730222" indent="1827368">
              <a:lnSpc>
                <a:spcPct val="150000"/>
              </a:lnSpc>
            </a:pPr>
            <a:r>
              <a:rPr lang="es-ES" sz="2900" i="1" spc="-5" dirty="0">
                <a:solidFill>
                  <a:srgbClr val="000065"/>
                </a:solidFill>
                <a:latin typeface="Times New Roman" pitchFamily="18" charset="0"/>
                <a:cs typeface="Times New Roman" pitchFamily="18" charset="0"/>
              </a:rPr>
              <a:t>Dª Patricia Seglar Castilla</a:t>
            </a:r>
          </a:p>
        </p:txBody>
      </p:sp>
      <p:sp>
        <p:nvSpPr>
          <p:cNvPr id="5" name="object 5"/>
          <p:cNvSpPr txBox="1">
            <a:spLocks noGrp="1"/>
          </p:cNvSpPr>
          <p:nvPr>
            <p:ph type="title"/>
          </p:nvPr>
        </p:nvSpPr>
        <p:spPr>
          <a:xfrm>
            <a:off x="4356102" y="1038226"/>
            <a:ext cx="1600199" cy="382156"/>
          </a:xfrm>
          <a:prstGeom prst="rect">
            <a:avLst/>
          </a:prstGeom>
        </p:spPr>
        <p:txBody>
          <a:bodyPr vert="horz" wrap="square" lIns="0" tIns="12699" rIns="0" bIns="0" rtlCol="0">
            <a:spAutoFit/>
          </a:bodyPr>
          <a:lstStyle/>
          <a:p>
            <a:pPr marL="12699">
              <a:spcBef>
                <a:spcPts val="100"/>
              </a:spcBef>
            </a:pPr>
            <a:r>
              <a:rPr dirty="0">
                <a:solidFill>
                  <a:schemeClr val="accent6">
                    <a:lumMod val="75000"/>
                  </a:schemeClr>
                </a:solidFill>
                <a:latin typeface="Times New Roman" pitchFamily="18" charset="0"/>
                <a:cs typeface="Times New Roman" pitchFamily="18" charset="0"/>
              </a:rPr>
              <a:t>GRACIAS</a:t>
            </a:r>
          </a:p>
        </p:txBody>
      </p:sp>
      <p:pic>
        <p:nvPicPr>
          <p:cNvPr id="6"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79786" y="1"/>
            <a:ext cx="2030407" cy="1684128"/>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98689" y="1636014"/>
            <a:ext cx="8496300" cy="0"/>
          </a:xfrm>
          <a:custGeom>
            <a:avLst/>
            <a:gdLst/>
            <a:ahLst/>
            <a:cxnLst/>
            <a:rect l="l" t="t" r="r" b="b"/>
            <a:pathLst>
              <a:path w="8496300">
                <a:moveTo>
                  <a:pt x="0" y="0"/>
                </a:moveTo>
                <a:lnTo>
                  <a:pt x="8496300" y="0"/>
                </a:lnTo>
              </a:path>
            </a:pathLst>
          </a:custGeom>
          <a:ln w="36576">
            <a:solidFill>
              <a:srgbClr val="4533CB"/>
            </a:solidFill>
          </a:ln>
        </p:spPr>
        <p:txBody>
          <a:bodyPr wrap="square" lIns="0" tIns="0" rIns="0" bIns="0" rtlCol="0"/>
          <a:lstStyle/>
          <a:p>
            <a:endParaRPr/>
          </a:p>
        </p:txBody>
      </p:sp>
      <p:sp>
        <p:nvSpPr>
          <p:cNvPr id="3" name="object 3"/>
          <p:cNvSpPr txBox="1">
            <a:spLocks noGrp="1"/>
          </p:cNvSpPr>
          <p:nvPr>
            <p:ph type="title"/>
          </p:nvPr>
        </p:nvSpPr>
        <p:spPr>
          <a:xfrm>
            <a:off x="2717304" y="1684129"/>
            <a:ext cx="5259070" cy="474488"/>
          </a:xfrm>
          <a:prstGeom prst="rect">
            <a:avLst/>
          </a:prstGeom>
        </p:spPr>
        <p:txBody>
          <a:bodyPr vert="horz" wrap="square" lIns="0" tIns="12699" rIns="0" bIns="0" rtlCol="0">
            <a:spAutoFit/>
          </a:bodyPr>
          <a:lstStyle/>
          <a:p>
            <a:pPr marL="12699">
              <a:spcBef>
                <a:spcPts val="100"/>
              </a:spcBef>
            </a:pPr>
            <a:r>
              <a:rPr sz="3000" dirty="0">
                <a:solidFill>
                  <a:srgbClr val="003300"/>
                </a:solidFill>
              </a:rPr>
              <a:t>Oficina de</a:t>
            </a:r>
            <a:r>
              <a:rPr sz="3000" spc="-35" dirty="0">
                <a:solidFill>
                  <a:srgbClr val="003300"/>
                </a:solidFill>
              </a:rPr>
              <a:t> </a:t>
            </a:r>
            <a:r>
              <a:rPr sz="3000" dirty="0" err="1">
                <a:solidFill>
                  <a:srgbClr val="003300"/>
                </a:solidFill>
              </a:rPr>
              <a:t>Internacionalización</a:t>
            </a:r>
            <a:endParaRPr sz="3000" dirty="0"/>
          </a:p>
        </p:txBody>
      </p:sp>
      <p:sp>
        <p:nvSpPr>
          <p:cNvPr id="4" name="object 4"/>
          <p:cNvSpPr txBox="1">
            <a:spLocks noGrp="1"/>
          </p:cNvSpPr>
          <p:nvPr>
            <p:ph type="body" idx="1"/>
          </p:nvPr>
        </p:nvSpPr>
        <p:spPr>
          <a:xfrm>
            <a:off x="317500" y="2257425"/>
            <a:ext cx="9829799" cy="4587793"/>
          </a:xfrm>
          <a:prstGeom prst="rect">
            <a:avLst/>
          </a:prstGeom>
        </p:spPr>
        <p:txBody>
          <a:bodyPr vert="horz" wrap="square" lIns="0" tIns="12064" rIns="0" bIns="0" rtlCol="0">
            <a:spAutoFit/>
          </a:bodyPr>
          <a:lstStyle/>
          <a:p>
            <a:pPr marL="478747">
              <a:spcBef>
                <a:spcPts val="95"/>
              </a:spcBef>
            </a:pPr>
            <a:r>
              <a:rPr lang="es-ES" sz="3200" u="heavy" spc="-10" dirty="0">
                <a:solidFill>
                  <a:srgbClr val="A50021"/>
                </a:solidFill>
                <a:latin typeface="Times New Roman" pitchFamily="18" charset="0"/>
                <a:cs typeface="Times New Roman" pitchFamily="18" charset="0"/>
              </a:rPr>
              <a:t>Atención Virtual </a:t>
            </a:r>
          </a:p>
          <a:p>
            <a:pPr marL="478747">
              <a:spcBef>
                <a:spcPts val="95"/>
              </a:spcBef>
            </a:pPr>
            <a:endParaRPr lang="es-ES" b="1" dirty="0">
              <a:solidFill>
                <a:srgbClr val="0070C0"/>
              </a:solidFill>
              <a:hlinkClick r:id="rId2">
                <a:extLst>
                  <a:ext uri="{A12FA001-AC4F-418D-AE19-62706E023703}">
                    <ahyp:hlinkClr xmlns:ahyp="http://schemas.microsoft.com/office/drawing/2018/hyperlinkcolor" val="tx"/>
                  </a:ext>
                </a:extLst>
              </a:hlinkClick>
            </a:endParaRPr>
          </a:p>
          <a:p>
            <a:pPr marL="478747">
              <a:spcBef>
                <a:spcPts val="95"/>
              </a:spcBef>
            </a:pPr>
            <a:r>
              <a:rPr lang="es-ES" b="1" dirty="0">
                <a:solidFill>
                  <a:srgbClr val="0070C0"/>
                </a:solidFill>
                <a:hlinkClick r:id="rId2">
                  <a:extLst>
                    <a:ext uri="{A12FA001-AC4F-418D-AE19-62706E023703}">
                      <ahyp:hlinkClr xmlns:ahyp="http://schemas.microsoft.com/office/drawing/2018/hyperlinkcolor" val="tx"/>
                    </a:ext>
                  </a:extLst>
                </a:hlinkClick>
              </a:rPr>
              <a:t>https://meet.google.com/bof-ammu-zpt</a:t>
            </a:r>
            <a:endParaRPr lang="es-ES" b="1" dirty="0">
              <a:solidFill>
                <a:srgbClr val="0070C0"/>
              </a:solidFill>
            </a:endParaRPr>
          </a:p>
          <a:p>
            <a:pPr marL="478747">
              <a:spcBef>
                <a:spcPts val="95"/>
              </a:spcBef>
            </a:pPr>
            <a:endParaRPr lang="es-ES_tradnl" sz="3200" u="heavy" spc="-10" dirty="0">
              <a:solidFill>
                <a:srgbClr val="A50021"/>
              </a:solidFill>
              <a:latin typeface="Times New Roman" pitchFamily="18" charset="0"/>
              <a:cs typeface="Times New Roman" pitchFamily="18" charset="0"/>
            </a:endParaRPr>
          </a:p>
          <a:p>
            <a:pPr marL="478747">
              <a:spcBef>
                <a:spcPts val="95"/>
              </a:spcBef>
            </a:pPr>
            <a:r>
              <a:rPr lang="es-ES_tradnl" sz="3200" u="heavy" spc="-10" dirty="0">
                <a:solidFill>
                  <a:srgbClr val="A50021"/>
                </a:solidFill>
                <a:latin typeface="Times New Roman" pitchFamily="18" charset="0"/>
                <a:cs typeface="Times New Roman" pitchFamily="18" charset="0"/>
              </a:rPr>
              <a:t>Atención presencial</a:t>
            </a:r>
            <a:r>
              <a:rPr sz="3200" u="heavy" spc="-10" dirty="0">
                <a:solidFill>
                  <a:srgbClr val="A50021"/>
                </a:solidFill>
                <a:latin typeface="Times New Roman" pitchFamily="18" charset="0"/>
                <a:cs typeface="Times New Roman" pitchFamily="18" charset="0"/>
              </a:rPr>
              <a:t>:</a:t>
            </a:r>
            <a:r>
              <a:rPr sz="3200" spc="-10" dirty="0">
                <a:solidFill>
                  <a:srgbClr val="A50021"/>
                </a:solidFill>
                <a:latin typeface="Times New Roman" pitchFamily="18" charset="0"/>
                <a:cs typeface="Times New Roman" pitchFamily="18" charset="0"/>
              </a:rPr>
              <a:t> </a:t>
            </a:r>
            <a:r>
              <a:rPr sz="3200" spc="-5" dirty="0">
                <a:latin typeface="Times New Roman" pitchFamily="18" charset="0"/>
                <a:cs typeface="Times New Roman" pitchFamily="18" charset="0"/>
              </a:rPr>
              <a:t>de lunes a </a:t>
            </a:r>
            <a:r>
              <a:rPr sz="3200" dirty="0" err="1">
                <a:latin typeface="Times New Roman" pitchFamily="18" charset="0"/>
                <a:cs typeface="Times New Roman" pitchFamily="18" charset="0"/>
              </a:rPr>
              <a:t>viernes</a:t>
            </a:r>
            <a:r>
              <a:rPr lang="es-ES_tradnl" sz="3200" dirty="0">
                <a:latin typeface="Times New Roman" pitchFamily="18" charset="0"/>
                <a:cs typeface="Times New Roman" pitchFamily="18" charset="0"/>
              </a:rPr>
              <a:t> </a:t>
            </a:r>
            <a:r>
              <a:rPr sz="3200" spc="-5" dirty="0">
                <a:latin typeface="Times New Roman" pitchFamily="18" charset="0"/>
                <a:cs typeface="Times New Roman" pitchFamily="18" charset="0"/>
              </a:rPr>
              <a:t>de 1</a:t>
            </a:r>
            <a:r>
              <a:rPr lang="es-ES" sz="3200" spc="-5" dirty="0">
                <a:latin typeface="Times New Roman" pitchFamily="18" charset="0"/>
                <a:cs typeface="Times New Roman" pitchFamily="18" charset="0"/>
              </a:rPr>
              <a:t>2</a:t>
            </a:r>
            <a:r>
              <a:rPr sz="3200" spc="-5" dirty="0">
                <a:latin typeface="Times New Roman" pitchFamily="18" charset="0"/>
                <a:cs typeface="Times New Roman" pitchFamily="18" charset="0"/>
              </a:rPr>
              <a:t>:00 a</a:t>
            </a:r>
            <a:r>
              <a:rPr sz="3200" spc="65" dirty="0">
                <a:latin typeface="Times New Roman" pitchFamily="18" charset="0"/>
                <a:cs typeface="Times New Roman" pitchFamily="18" charset="0"/>
              </a:rPr>
              <a:t> </a:t>
            </a:r>
            <a:r>
              <a:rPr sz="3200" spc="-5" dirty="0">
                <a:latin typeface="Times New Roman" pitchFamily="18" charset="0"/>
                <a:cs typeface="Times New Roman" pitchFamily="18" charset="0"/>
              </a:rPr>
              <a:t>14:00</a:t>
            </a:r>
          </a:p>
          <a:p>
            <a:pPr marL="478747">
              <a:tabLst>
                <a:tab pos="1956896" algn="l"/>
              </a:tabLst>
            </a:pPr>
            <a:endParaRPr lang="es-ES_tradnl" sz="3200" u="heavy" spc="-5" dirty="0">
              <a:solidFill>
                <a:srgbClr val="A50021"/>
              </a:solidFill>
              <a:latin typeface="Times New Roman" pitchFamily="18" charset="0"/>
              <a:cs typeface="Times New Roman" pitchFamily="18" charset="0"/>
            </a:endParaRPr>
          </a:p>
          <a:p>
            <a:pPr marL="478747">
              <a:tabLst>
                <a:tab pos="1956896" algn="l"/>
              </a:tabLst>
            </a:pPr>
            <a:r>
              <a:rPr sz="3200" u="heavy" spc="-5" dirty="0">
                <a:solidFill>
                  <a:srgbClr val="A50021"/>
                </a:solidFill>
                <a:latin typeface="Times New Roman" pitchFamily="18" charset="0"/>
                <a:cs typeface="Times New Roman" pitchFamily="18" charset="0"/>
              </a:rPr>
              <a:t>E-mail:</a:t>
            </a:r>
            <a:r>
              <a:rPr sz="3200" spc="-5" dirty="0">
                <a:solidFill>
                  <a:srgbClr val="A50021"/>
                </a:solidFill>
                <a:latin typeface="Times New Roman" pitchFamily="18" charset="0"/>
                <a:cs typeface="Times New Roman" pitchFamily="18" charset="0"/>
              </a:rPr>
              <a:t>	</a:t>
            </a:r>
            <a:r>
              <a:rPr sz="3200" u="heavy" spc="-15" dirty="0">
                <a:solidFill>
                  <a:schemeClr val="tx2"/>
                </a:solidFill>
                <a:latin typeface="Times New Roman" pitchFamily="18" charset="0"/>
                <a:cs typeface="Times New Roman" pitchFamily="18" charset="0"/>
                <a:hlinkClick r:id="rId3"/>
              </a:rPr>
              <a:t>oriccps@ugr.es</a:t>
            </a:r>
            <a:endParaRPr lang="es-ES" sz="3200" b="1" dirty="0"/>
          </a:p>
          <a:p>
            <a:pPr marL="478747">
              <a:tabLst>
                <a:tab pos="1956896" algn="l"/>
              </a:tabLst>
            </a:pPr>
            <a:endParaRPr lang="es-ES_tradnl" sz="3200" u="heavy" spc="-5" dirty="0">
              <a:solidFill>
                <a:srgbClr val="A50021"/>
              </a:solidFill>
              <a:latin typeface="Times New Roman" pitchFamily="18" charset="0"/>
              <a:cs typeface="Times New Roman" pitchFamily="18" charset="0"/>
            </a:endParaRPr>
          </a:p>
          <a:p>
            <a:pPr marL="478747">
              <a:tabLst>
                <a:tab pos="1956896" algn="l"/>
              </a:tabLst>
            </a:pPr>
            <a:r>
              <a:rPr lang="es-ES_tradnl" sz="3200" u="heavy" spc="-5" dirty="0" err="1">
                <a:solidFill>
                  <a:srgbClr val="A50021"/>
                </a:solidFill>
                <a:latin typeface="Times New Roman" pitchFamily="18" charset="0"/>
                <a:cs typeface="Times New Roman" pitchFamily="18" charset="0"/>
              </a:rPr>
              <a:t>Whatsapp</a:t>
            </a:r>
            <a:r>
              <a:rPr lang="es-ES_tradnl" sz="3200" u="heavy" spc="-5" dirty="0">
                <a:solidFill>
                  <a:srgbClr val="A50021"/>
                </a:solidFill>
                <a:latin typeface="Times New Roman" pitchFamily="18" charset="0"/>
                <a:cs typeface="Times New Roman" pitchFamily="18" charset="0"/>
              </a:rPr>
              <a:t>:  </a:t>
            </a:r>
            <a:r>
              <a:rPr lang="es-ES_tradnl" sz="3200" spc="-5" dirty="0">
                <a:latin typeface="Times New Roman" pitchFamily="18" charset="0"/>
                <a:cs typeface="Times New Roman" pitchFamily="18" charset="0"/>
              </a:rPr>
              <a:t>608011763</a:t>
            </a:r>
            <a:endParaRPr lang="es-ES" sz="3200" dirty="0"/>
          </a:p>
        </p:txBody>
      </p:sp>
      <p:pic>
        <p:nvPicPr>
          <p:cNvPr id="7" name="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34131" y="1"/>
            <a:ext cx="2030407" cy="1684128"/>
          </a:xfrm>
          <a:prstGeom prst="rect">
            <a:avLst/>
          </a:prstGeom>
        </p:spPr>
      </p:pic>
      <p:sp>
        <p:nvSpPr>
          <p:cNvPr id="5" name="4 Rectángulo"/>
          <p:cNvSpPr/>
          <p:nvPr/>
        </p:nvSpPr>
        <p:spPr>
          <a:xfrm>
            <a:off x="4740046" y="962025"/>
            <a:ext cx="1962381" cy="415490"/>
          </a:xfrm>
          <a:prstGeom prst="rect">
            <a:avLst/>
          </a:prstGeom>
        </p:spPr>
        <p:txBody>
          <a:bodyPr wrap="none" lIns="91432" tIns="45716" rIns="91432" bIns="45716">
            <a:spAutoFit/>
          </a:bodyPr>
          <a:lstStyle/>
          <a:p>
            <a:r>
              <a:rPr lang="es-ES" sz="2100" b="1" dirty="0">
                <a:solidFill>
                  <a:schemeClr val="accent6">
                    <a:lumMod val="75000"/>
                  </a:schemeClr>
                </a:solidFill>
                <a:latin typeface="Times New Roman" pitchFamily="18" charset="0"/>
                <a:cs typeface="Times New Roman" pitchFamily="18" charset="0"/>
              </a:rPr>
              <a:t>¡¡¡GRACIAS!!!</a:t>
            </a:r>
            <a:endParaRPr lang="es-ES" sz="2100"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79500" y="581025"/>
            <a:ext cx="8230870" cy="997068"/>
          </a:xfrm>
          <a:prstGeom prst="rect">
            <a:avLst/>
          </a:prstGeom>
        </p:spPr>
        <p:txBody>
          <a:bodyPr vert="horz" wrap="square" lIns="0" tIns="12064" rIns="0" bIns="0" rtlCol="0">
            <a:spAutoFit/>
          </a:bodyPr>
          <a:lstStyle/>
          <a:p>
            <a:pPr marL="12699" algn="ctr">
              <a:spcBef>
                <a:spcPts val="95"/>
              </a:spcBef>
            </a:pPr>
            <a:r>
              <a:rPr sz="3200" spc="-10" dirty="0">
                <a:solidFill>
                  <a:srgbClr val="FF671F"/>
                </a:solidFill>
                <a:latin typeface="Arial"/>
                <a:cs typeface="Arial"/>
              </a:rPr>
              <a:t>¿</a:t>
            </a:r>
            <a:r>
              <a:rPr lang="es-ES" sz="3200" spc="-10" dirty="0">
                <a:solidFill>
                  <a:srgbClr val="FF671F"/>
                </a:solidFill>
                <a:latin typeface="Arial"/>
                <a:cs typeface="Arial"/>
              </a:rPr>
              <a:t>Por qué debería interesarme i</a:t>
            </a:r>
            <a:r>
              <a:rPr sz="3200" spc="-10" dirty="0" err="1">
                <a:solidFill>
                  <a:srgbClr val="FF671F"/>
                </a:solidFill>
                <a:latin typeface="Arial"/>
                <a:cs typeface="Arial"/>
              </a:rPr>
              <a:t>nternacionalizar</a:t>
            </a:r>
            <a:r>
              <a:rPr sz="3200" spc="-10" dirty="0">
                <a:solidFill>
                  <a:srgbClr val="FF671F"/>
                </a:solidFill>
                <a:latin typeface="Arial"/>
                <a:cs typeface="Arial"/>
              </a:rPr>
              <a:t> </a:t>
            </a:r>
            <a:r>
              <a:rPr sz="3200" spc="-5" dirty="0">
                <a:solidFill>
                  <a:srgbClr val="FF671F"/>
                </a:solidFill>
                <a:latin typeface="Arial"/>
                <a:cs typeface="Arial"/>
              </a:rPr>
              <a:t>mis </a:t>
            </a:r>
            <a:r>
              <a:rPr sz="3200" spc="-10" dirty="0">
                <a:solidFill>
                  <a:srgbClr val="FF671F"/>
                </a:solidFill>
                <a:latin typeface="Arial"/>
                <a:cs typeface="Arial"/>
              </a:rPr>
              <a:t>estudios </a:t>
            </a:r>
            <a:r>
              <a:rPr sz="3200" spc="-5" dirty="0">
                <a:solidFill>
                  <a:srgbClr val="FF671F"/>
                </a:solidFill>
                <a:latin typeface="Arial"/>
                <a:cs typeface="Arial"/>
              </a:rPr>
              <a:t>de</a:t>
            </a:r>
            <a:r>
              <a:rPr sz="3200" spc="15" dirty="0">
                <a:solidFill>
                  <a:srgbClr val="FF671F"/>
                </a:solidFill>
                <a:latin typeface="Arial"/>
                <a:cs typeface="Arial"/>
              </a:rPr>
              <a:t> </a:t>
            </a:r>
            <a:r>
              <a:rPr sz="3200" spc="-10" dirty="0">
                <a:solidFill>
                  <a:srgbClr val="FF671F"/>
                </a:solidFill>
                <a:latin typeface="Arial"/>
                <a:cs typeface="Arial"/>
              </a:rPr>
              <a:t>Grado?</a:t>
            </a:r>
            <a:endParaRPr sz="3200" dirty="0">
              <a:solidFill>
                <a:srgbClr val="FF671F"/>
              </a:solidFill>
              <a:latin typeface="Arial"/>
              <a:cs typeface="Arial"/>
            </a:endParaRPr>
          </a:p>
        </p:txBody>
      </p:sp>
      <p:sp>
        <p:nvSpPr>
          <p:cNvPr id="3" name="object 3"/>
          <p:cNvSpPr txBox="1"/>
          <p:nvPr/>
        </p:nvSpPr>
        <p:spPr>
          <a:xfrm>
            <a:off x="774700" y="2333625"/>
            <a:ext cx="9296401" cy="4475583"/>
          </a:xfrm>
          <a:prstGeom prst="rect">
            <a:avLst/>
          </a:prstGeom>
        </p:spPr>
        <p:txBody>
          <a:bodyPr vert="horz" wrap="square" lIns="0" tIns="12699" rIns="0" bIns="0" rtlCol="0">
            <a:spAutoFit/>
          </a:bodyPr>
          <a:lstStyle/>
          <a:p>
            <a:pPr marL="355568" marR="739710" indent="-342870">
              <a:spcBef>
                <a:spcPts val="100"/>
              </a:spcBef>
              <a:buFont typeface="Wingdings"/>
              <a:buChar char=""/>
              <a:tabLst>
                <a:tab pos="354934" algn="l"/>
                <a:tab pos="355568" algn="l"/>
              </a:tabLst>
            </a:pPr>
            <a:r>
              <a:rPr lang="es-ES" b="1" spc="-5" dirty="0">
                <a:solidFill>
                  <a:srgbClr val="336565"/>
                </a:solidFill>
                <a:latin typeface="Arial"/>
                <a:cs typeface="Arial"/>
              </a:rPr>
              <a:t>Para t</a:t>
            </a:r>
            <a:r>
              <a:rPr b="1" spc="-5" dirty="0" err="1">
                <a:solidFill>
                  <a:srgbClr val="336565"/>
                </a:solidFill>
                <a:latin typeface="Arial"/>
                <a:cs typeface="Arial"/>
              </a:rPr>
              <a:t>omar</a:t>
            </a:r>
            <a:r>
              <a:rPr b="1" spc="-5" dirty="0">
                <a:solidFill>
                  <a:srgbClr val="336565"/>
                </a:solidFill>
                <a:latin typeface="Arial"/>
                <a:cs typeface="Arial"/>
              </a:rPr>
              <a:t> conciencia y abrir mi aprendizaje hacia otros modos de </a:t>
            </a:r>
            <a:r>
              <a:rPr b="1" spc="-10" dirty="0">
                <a:solidFill>
                  <a:srgbClr val="336565"/>
                </a:solidFill>
                <a:latin typeface="Arial"/>
                <a:cs typeface="Arial"/>
              </a:rPr>
              <a:t>ser,  </a:t>
            </a:r>
            <a:r>
              <a:rPr b="1" spc="-5" dirty="0">
                <a:solidFill>
                  <a:srgbClr val="336565"/>
                </a:solidFill>
                <a:latin typeface="Arial"/>
                <a:cs typeface="Arial"/>
              </a:rPr>
              <a:t>pensar y</a:t>
            </a:r>
            <a:r>
              <a:rPr b="1" spc="-10" dirty="0">
                <a:solidFill>
                  <a:srgbClr val="336565"/>
                </a:solidFill>
                <a:latin typeface="Arial"/>
                <a:cs typeface="Arial"/>
              </a:rPr>
              <a:t> </a:t>
            </a:r>
            <a:r>
              <a:rPr b="1" spc="-5" dirty="0" err="1">
                <a:solidFill>
                  <a:srgbClr val="336565"/>
                </a:solidFill>
                <a:latin typeface="Arial"/>
                <a:cs typeface="Arial"/>
              </a:rPr>
              <a:t>hacer</a:t>
            </a:r>
            <a:r>
              <a:rPr lang="es-ES" b="1" spc="-5" dirty="0">
                <a:solidFill>
                  <a:srgbClr val="336565"/>
                </a:solidFill>
                <a:latin typeface="Arial"/>
                <a:cs typeface="Arial"/>
              </a:rPr>
              <a:t>.</a:t>
            </a:r>
            <a:endParaRPr dirty="0">
              <a:latin typeface="Arial"/>
              <a:cs typeface="Arial"/>
            </a:endParaRPr>
          </a:p>
          <a:p>
            <a:pPr marL="355568" marR="116828" indent="-342870">
              <a:spcBef>
                <a:spcPts val="430"/>
              </a:spcBef>
              <a:buFont typeface="Wingdings"/>
              <a:buChar char=""/>
              <a:tabLst>
                <a:tab pos="354934" algn="l"/>
                <a:tab pos="355568" algn="l"/>
              </a:tabLst>
            </a:pPr>
            <a:r>
              <a:rPr lang="es-ES" b="1" spc="-5" dirty="0">
                <a:solidFill>
                  <a:srgbClr val="336565"/>
                </a:solidFill>
                <a:latin typeface="Arial"/>
                <a:cs typeface="Arial"/>
              </a:rPr>
              <a:t>Para a</a:t>
            </a:r>
            <a:r>
              <a:rPr b="1" spc="-5" dirty="0" err="1">
                <a:solidFill>
                  <a:srgbClr val="336565"/>
                </a:solidFill>
                <a:latin typeface="Arial"/>
                <a:cs typeface="Arial"/>
              </a:rPr>
              <a:t>mpliar</a:t>
            </a:r>
            <a:r>
              <a:rPr b="1" spc="-5" dirty="0">
                <a:solidFill>
                  <a:srgbClr val="336565"/>
                </a:solidFill>
                <a:latin typeface="Arial"/>
                <a:cs typeface="Arial"/>
              </a:rPr>
              <a:t> mis fuentes habituales de conocimiento (literatura, cine, arte,…)  más </a:t>
            </a:r>
            <a:r>
              <a:rPr b="1" dirty="0">
                <a:solidFill>
                  <a:srgbClr val="336565"/>
                </a:solidFill>
                <a:latin typeface="Arial"/>
                <a:cs typeface="Arial"/>
              </a:rPr>
              <a:t>allá de </a:t>
            </a:r>
            <a:r>
              <a:rPr b="1" spc="-5" dirty="0" err="1">
                <a:solidFill>
                  <a:srgbClr val="336565"/>
                </a:solidFill>
                <a:latin typeface="Arial"/>
                <a:cs typeface="Arial"/>
              </a:rPr>
              <a:t>nuestras</a:t>
            </a:r>
            <a:r>
              <a:rPr b="1" spc="-30" dirty="0">
                <a:solidFill>
                  <a:srgbClr val="336565"/>
                </a:solidFill>
                <a:latin typeface="Arial"/>
                <a:cs typeface="Arial"/>
              </a:rPr>
              <a:t> </a:t>
            </a:r>
            <a:r>
              <a:rPr b="1" spc="-5" dirty="0" err="1">
                <a:solidFill>
                  <a:srgbClr val="336565"/>
                </a:solidFill>
                <a:latin typeface="Arial"/>
                <a:cs typeface="Arial"/>
              </a:rPr>
              <a:t>fronteras</a:t>
            </a:r>
            <a:r>
              <a:rPr lang="es-ES" b="1" spc="-5" dirty="0">
                <a:solidFill>
                  <a:srgbClr val="336565"/>
                </a:solidFill>
                <a:latin typeface="Arial"/>
                <a:cs typeface="Arial"/>
              </a:rPr>
              <a:t>.</a:t>
            </a:r>
            <a:endParaRPr dirty="0">
              <a:latin typeface="Arial"/>
              <a:cs typeface="Arial"/>
            </a:endParaRPr>
          </a:p>
          <a:p>
            <a:pPr marL="355568" marR="5080" indent="-342870">
              <a:spcBef>
                <a:spcPts val="430"/>
              </a:spcBef>
              <a:buFont typeface="Wingdings"/>
              <a:buChar char=""/>
              <a:tabLst>
                <a:tab pos="354934" algn="l"/>
                <a:tab pos="355568" algn="l"/>
              </a:tabLst>
            </a:pPr>
            <a:r>
              <a:rPr lang="es-ES" b="1" spc="-5" dirty="0">
                <a:solidFill>
                  <a:srgbClr val="336565"/>
                </a:solidFill>
                <a:latin typeface="Arial"/>
                <a:cs typeface="Arial"/>
              </a:rPr>
              <a:t>Para e</a:t>
            </a:r>
            <a:r>
              <a:rPr b="1" spc="-5" dirty="0" err="1">
                <a:solidFill>
                  <a:srgbClr val="336565"/>
                </a:solidFill>
                <a:latin typeface="Arial"/>
                <a:cs typeface="Arial"/>
              </a:rPr>
              <a:t>ntrar</a:t>
            </a:r>
            <a:r>
              <a:rPr b="1" spc="-5" dirty="0">
                <a:solidFill>
                  <a:srgbClr val="336565"/>
                </a:solidFill>
                <a:latin typeface="Arial"/>
                <a:cs typeface="Arial"/>
              </a:rPr>
              <a:t> en contacto con personas de otros países: ¡¡En mi propia Facultad  </a:t>
            </a:r>
            <a:r>
              <a:rPr b="1" dirty="0">
                <a:solidFill>
                  <a:srgbClr val="336565"/>
                </a:solidFill>
                <a:latin typeface="Arial"/>
                <a:cs typeface="Arial"/>
              </a:rPr>
              <a:t>estudian </a:t>
            </a:r>
            <a:r>
              <a:rPr b="1" spc="-5" dirty="0">
                <a:solidFill>
                  <a:srgbClr val="336565"/>
                </a:solidFill>
                <a:latin typeface="Arial"/>
                <a:cs typeface="Arial"/>
              </a:rPr>
              <a:t>más </a:t>
            </a:r>
            <a:r>
              <a:rPr b="1" dirty="0">
                <a:solidFill>
                  <a:srgbClr val="336565"/>
                </a:solidFill>
                <a:latin typeface="Arial"/>
                <a:cs typeface="Arial"/>
              </a:rPr>
              <a:t>de </a:t>
            </a:r>
            <a:r>
              <a:rPr b="1" spc="-5" dirty="0">
                <a:solidFill>
                  <a:srgbClr val="336565"/>
                </a:solidFill>
                <a:latin typeface="Arial"/>
                <a:cs typeface="Arial"/>
              </a:rPr>
              <a:t>200 </a:t>
            </a:r>
            <a:r>
              <a:rPr b="1" dirty="0">
                <a:solidFill>
                  <a:srgbClr val="336565"/>
                </a:solidFill>
                <a:latin typeface="Arial"/>
                <a:cs typeface="Arial"/>
              </a:rPr>
              <a:t>de </a:t>
            </a:r>
            <a:r>
              <a:rPr b="1" spc="-5" dirty="0">
                <a:solidFill>
                  <a:srgbClr val="336565"/>
                </a:solidFill>
                <a:latin typeface="Arial"/>
                <a:cs typeface="Arial"/>
              </a:rPr>
              <a:t>esas</a:t>
            </a:r>
            <a:r>
              <a:rPr b="1" spc="-25" dirty="0">
                <a:solidFill>
                  <a:srgbClr val="336565"/>
                </a:solidFill>
                <a:latin typeface="Arial"/>
                <a:cs typeface="Arial"/>
              </a:rPr>
              <a:t> </a:t>
            </a:r>
            <a:r>
              <a:rPr b="1" dirty="0">
                <a:solidFill>
                  <a:srgbClr val="336565"/>
                </a:solidFill>
                <a:latin typeface="Arial"/>
                <a:cs typeface="Arial"/>
              </a:rPr>
              <a:t>personas!!</a:t>
            </a:r>
            <a:endParaRPr dirty="0">
              <a:latin typeface="Arial"/>
              <a:cs typeface="Arial"/>
            </a:endParaRPr>
          </a:p>
          <a:p>
            <a:pPr marL="355568" marR="460334" indent="-342870">
              <a:spcBef>
                <a:spcPts val="430"/>
              </a:spcBef>
              <a:buFont typeface="Wingdings"/>
              <a:buChar char=""/>
              <a:tabLst>
                <a:tab pos="354934" algn="l"/>
                <a:tab pos="355568" algn="l"/>
              </a:tabLst>
            </a:pPr>
            <a:r>
              <a:rPr lang="es-ES" b="1" spc="-5" dirty="0">
                <a:solidFill>
                  <a:srgbClr val="336565"/>
                </a:solidFill>
                <a:latin typeface="Arial"/>
                <a:cs typeface="Arial"/>
              </a:rPr>
              <a:t>Para i</a:t>
            </a:r>
            <a:r>
              <a:rPr b="1" spc="-5" dirty="0" err="1">
                <a:solidFill>
                  <a:srgbClr val="336565"/>
                </a:solidFill>
                <a:latin typeface="Arial"/>
                <a:cs typeface="Arial"/>
              </a:rPr>
              <a:t>nteresarme</a:t>
            </a:r>
            <a:r>
              <a:rPr b="1" spc="-5" dirty="0">
                <a:solidFill>
                  <a:srgbClr val="336565"/>
                </a:solidFill>
                <a:latin typeface="Arial"/>
                <a:cs typeface="Arial"/>
              </a:rPr>
              <a:t> </a:t>
            </a:r>
            <a:r>
              <a:rPr b="1" dirty="0">
                <a:solidFill>
                  <a:srgbClr val="336565"/>
                </a:solidFill>
                <a:latin typeface="Arial"/>
                <a:cs typeface="Arial"/>
              </a:rPr>
              <a:t>en aprender otros idiomas, </a:t>
            </a:r>
            <a:r>
              <a:rPr b="1" spc="-5" dirty="0">
                <a:solidFill>
                  <a:srgbClr val="336565"/>
                </a:solidFill>
                <a:latin typeface="Arial"/>
                <a:cs typeface="Arial"/>
              </a:rPr>
              <a:t>otras maneras </a:t>
            </a:r>
            <a:r>
              <a:rPr b="1" dirty="0">
                <a:solidFill>
                  <a:srgbClr val="336565"/>
                </a:solidFill>
                <a:latin typeface="Arial"/>
                <a:cs typeface="Arial"/>
              </a:rPr>
              <a:t>de entender el  </a:t>
            </a:r>
            <a:r>
              <a:rPr b="1" spc="-5" dirty="0" err="1">
                <a:solidFill>
                  <a:srgbClr val="336565"/>
                </a:solidFill>
                <a:latin typeface="Arial"/>
                <a:cs typeface="Arial"/>
              </a:rPr>
              <a:t>mundo</a:t>
            </a:r>
            <a:r>
              <a:rPr lang="es-ES" b="1" spc="-5" dirty="0">
                <a:solidFill>
                  <a:srgbClr val="336565"/>
                </a:solidFill>
                <a:latin typeface="Arial"/>
                <a:cs typeface="Arial"/>
              </a:rPr>
              <a:t>.</a:t>
            </a:r>
            <a:endParaRPr dirty="0">
              <a:latin typeface="Arial"/>
              <a:cs typeface="Arial"/>
            </a:endParaRPr>
          </a:p>
          <a:p>
            <a:pPr marL="355568" marR="128893" indent="-342870">
              <a:spcBef>
                <a:spcPts val="430"/>
              </a:spcBef>
              <a:buFont typeface="Wingdings"/>
              <a:buChar char=""/>
              <a:tabLst>
                <a:tab pos="354934" algn="l"/>
                <a:tab pos="355568" algn="l"/>
              </a:tabLst>
            </a:pPr>
            <a:r>
              <a:rPr lang="es-ES" b="1" dirty="0">
                <a:solidFill>
                  <a:srgbClr val="336565"/>
                </a:solidFill>
                <a:latin typeface="Arial"/>
                <a:cs typeface="Arial"/>
              </a:rPr>
              <a:t>Para a</a:t>
            </a:r>
            <a:r>
              <a:rPr b="1" dirty="0" err="1">
                <a:solidFill>
                  <a:srgbClr val="336565"/>
                </a:solidFill>
                <a:latin typeface="Arial"/>
                <a:cs typeface="Arial"/>
              </a:rPr>
              <a:t>cudir</a:t>
            </a:r>
            <a:r>
              <a:rPr b="1" dirty="0">
                <a:solidFill>
                  <a:srgbClr val="336565"/>
                </a:solidFill>
                <a:latin typeface="Arial"/>
                <a:cs typeface="Arial"/>
              </a:rPr>
              <a:t> </a:t>
            </a:r>
            <a:r>
              <a:rPr b="1" spc="-5" dirty="0">
                <a:solidFill>
                  <a:srgbClr val="336565"/>
                </a:solidFill>
                <a:latin typeface="Arial"/>
                <a:cs typeface="Arial"/>
              </a:rPr>
              <a:t>a </a:t>
            </a:r>
            <a:r>
              <a:rPr b="1" dirty="0">
                <a:solidFill>
                  <a:srgbClr val="336565"/>
                </a:solidFill>
                <a:latin typeface="Arial"/>
                <a:cs typeface="Arial"/>
              </a:rPr>
              <a:t>eventos con presencia internacional, dentro </a:t>
            </a:r>
            <a:r>
              <a:rPr b="1" spc="-5" dirty="0">
                <a:solidFill>
                  <a:srgbClr val="336565"/>
                </a:solidFill>
                <a:latin typeface="Arial"/>
                <a:cs typeface="Arial"/>
              </a:rPr>
              <a:t>y fuera </a:t>
            </a:r>
            <a:r>
              <a:rPr b="1" dirty="0">
                <a:solidFill>
                  <a:srgbClr val="336565"/>
                </a:solidFill>
                <a:latin typeface="Arial"/>
                <a:cs typeface="Arial"/>
              </a:rPr>
              <a:t>de</a:t>
            </a:r>
            <a:r>
              <a:rPr b="1" spc="-105" dirty="0">
                <a:solidFill>
                  <a:srgbClr val="336565"/>
                </a:solidFill>
                <a:latin typeface="Arial"/>
                <a:cs typeface="Arial"/>
              </a:rPr>
              <a:t> </a:t>
            </a:r>
            <a:r>
              <a:rPr b="1" dirty="0">
                <a:solidFill>
                  <a:srgbClr val="336565"/>
                </a:solidFill>
                <a:latin typeface="Arial"/>
                <a:cs typeface="Arial"/>
              </a:rPr>
              <a:t>España:  cursos de verano, formaciones gratuitas online,</a:t>
            </a:r>
            <a:r>
              <a:rPr b="1" spc="-40" dirty="0">
                <a:solidFill>
                  <a:srgbClr val="336565"/>
                </a:solidFill>
                <a:latin typeface="Arial"/>
                <a:cs typeface="Arial"/>
              </a:rPr>
              <a:t> </a:t>
            </a:r>
            <a:r>
              <a:rPr b="1" dirty="0">
                <a:solidFill>
                  <a:srgbClr val="336565"/>
                </a:solidFill>
                <a:latin typeface="Arial"/>
                <a:cs typeface="Arial"/>
              </a:rPr>
              <a:t>prácticas,…</a:t>
            </a:r>
            <a:endParaRPr dirty="0">
              <a:latin typeface="Arial"/>
              <a:cs typeface="Arial"/>
            </a:endParaRPr>
          </a:p>
          <a:p>
            <a:pPr marL="355568" indent="-342870">
              <a:spcBef>
                <a:spcPts val="430"/>
              </a:spcBef>
              <a:buFont typeface="Wingdings"/>
              <a:buChar char=""/>
              <a:tabLst>
                <a:tab pos="354934" algn="l"/>
                <a:tab pos="355568" algn="l"/>
              </a:tabLst>
            </a:pPr>
            <a:r>
              <a:rPr lang="es-ES" b="1" dirty="0">
                <a:solidFill>
                  <a:srgbClr val="336565"/>
                </a:solidFill>
                <a:latin typeface="Arial"/>
                <a:cs typeface="Arial"/>
              </a:rPr>
              <a:t>PARA PODER </a:t>
            </a:r>
            <a:r>
              <a:rPr b="1" dirty="0">
                <a:solidFill>
                  <a:srgbClr val="336565"/>
                </a:solidFill>
                <a:latin typeface="Arial"/>
                <a:cs typeface="Arial"/>
              </a:rPr>
              <a:t>REALIZAR </a:t>
            </a:r>
            <a:r>
              <a:rPr b="1" spc="-5" dirty="0">
                <a:solidFill>
                  <a:srgbClr val="336565"/>
                </a:solidFill>
                <a:latin typeface="Arial"/>
                <a:cs typeface="Arial"/>
              </a:rPr>
              <a:t>UNA </a:t>
            </a:r>
            <a:r>
              <a:rPr b="1" dirty="0">
                <a:solidFill>
                  <a:srgbClr val="336565"/>
                </a:solidFill>
                <a:latin typeface="Arial"/>
                <a:cs typeface="Arial"/>
              </a:rPr>
              <a:t>O VARIAS ESTANCIAS </a:t>
            </a:r>
            <a:r>
              <a:rPr b="1" spc="-5" dirty="0">
                <a:solidFill>
                  <a:srgbClr val="336565"/>
                </a:solidFill>
                <a:latin typeface="Arial"/>
                <a:cs typeface="Arial"/>
              </a:rPr>
              <a:t>EN </a:t>
            </a:r>
            <a:r>
              <a:rPr b="1" dirty="0">
                <a:solidFill>
                  <a:srgbClr val="336565"/>
                </a:solidFill>
                <a:latin typeface="Arial"/>
                <a:cs typeface="Arial"/>
              </a:rPr>
              <a:t>EL</a:t>
            </a:r>
            <a:r>
              <a:rPr b="1" spc="-44" dirty="0">
                <a:solidFill>
                  <a:srgbClr val="336565"/>
                </a:solidFill>
                <a:latin typeface="Arial"/>
                <a:cs typeface="Arial"/>
              </a:rPr>
              <a:t> </a:t>
            </a:r>
            <a:r>
              <a:rPr b="1" dirty="0">
                <a:solidFill>
                  <a:srgbClr val="336565"/>
                </a:solidFill>
                <a:latin typeface="Arial"/>
                <a:cs typeface="Arial"/>
              </a:rPr>
              <a:t>EXTRANJERO</a:t>
            </a:r>
            <a:endParaRPr lang="es-ES" b="1" dirty="0">
              <a:solidFill>
                <a:srgbClr val="336565"/>
              </a:solidFill>
              <a:latin typeface="Arial"/>
              <a:cs typeface="Arial"/>
            </a:endParaRPr>
          </a:p>
          <a:p>
            <a:pPr marL="355568" indent="-342870">
              <a:spcBef>
                <a:spcPts val="430"/>
              </a:spcBef>
              <a:buFont typeface="Wingdings"/>
              <a:buChar char=""/>
              <a:tabLst>
                <a:tab pos="354934" algn="l"/>
                <a:tab pos="355568" algn="l"/>
              </a:tabLst>
            </a:pPr>
            <a:r>
              <a:rPr lang="es-ES" b="1" dirty="0">
                <a:solidFill>
                  <a:srgbClr val="336565"/>
                </a:solidFill>
                <a:latin typeface="Arial"/>
                <a:cs typeface="Arial"/>
              </a:rPr>
              <a:t>Porque si hago </a:t>
            </a:r>
            <a:r>
              <a:rPr lang="es-ES" b="1" dirty="0">
                <a:solidFill>
                  <a:srgbClr val="FF0000"/>
                </a:solidFill>
                <a:latin typeface="Arial"/>
                <a:cs typeface="Arial"/>
              </a:rPr>
              <a:t>60 ECTS </a:t>
            </a:r>
            <a:r>
              <a:rPr lang="es-ES" b="1" dirty="0">
                <a:solidFill>
                  <a:srgbClr val="336565"/>
                </a:solidFill>
                <a:latin typeface="Arial"/>
                <a:cs typeface="Arial"/>
              </a:rPr>
              <a:t>en una movilidad de </a:t>
            </a:r>
            <a:r>
              <a:rPr lang="es-ES" b="1" dirty="0">
                <a:solidFill>
                  <a:srgbClr val="FF0000"/>
                </a:solidFill>
                <a:latin typeface="Arial"/>
                <a:cs typeface="Arial"/>
              </a:rPr>
              <a:t>9 meses </a:t>
            </a:r>
            <a:r>
              <a:rPr lang="es-ES" b="1" dirty="0">
                <a:solidFill>
                  <a:srgbClr val="336565"/>
                </a:solidFill>
                <a:latin typeface="Arial"/>
                <a:cs typeface="Arial"/>
              </a:rPr>
              <a:t>y además acredito un </a:t>
            </a:r>
            <a:r>
              <a:rPr lang="es-ES" b="1" dirty="0">
                <a:solidFill>
                  <a:srgbClr val="FF0000"/>
                </a:solidFill>
                <a:latin typeface="Arial"/>
                <a:cs typeface="Arial"/>
              </a:rPr>
              <a:t>C1</a:t>
            </a:r>
            <a:r>
              <a:rPr lang="es-ES" b="1" dirty="0">
                <a:solidFill>
                  <a:srgbClr val="336565"/>
                </a:solidFill>
                <a:latin typeface="Arial"/>
                <a:cs typeface="Arial"/>
              </a:rPr>
              <a:t> de lengua extranjera o </a:t>
            </a:r>
            <a:r>
              <a:rPr lang="es-ES" b="1" dirty="0">
                <a:solidFill>
                  <a:srgbClr val="FF0000"/>
                </a:solidFill>
                <a:latin typeface="Arial"/>
                <a:cs typeface="Arial"/>
              </a:rPr>
              <a:t>B2</a:t>
            </a:r>
            <a:r>
              <a:rPr lang="es-ES" b="1" dirty="0">
                <a:solidFill>
                  <a:srgbClr val="336565"/>
                </a:solidFill>
                <a:latin typeface="Arial"/>
                <a:cs typeface="Arial"/>
              </a:rPr>
              <a:t> en dos lenguas extranjeras tendré un Diploma que acreditará la </a:t>
            </a:r>
            <a:r>
              <a:rPr lang="es-ES" b="1" i="1" u="sng" dirty="0">
                <a:solidFill>
                  <a:srgbClr val="336565"/>
                </a:solidFill>
                <a:latin typeface="Arial"/>
                <a:cs typeface="Arial"/>
              </a:rPr>
              <a:t>Mención Internacional de la Universidad de Granada en estudios de Grado</a:t>
            </a:r>
            <a:r>
              <a:rPr lang="es-ES" b="1" dirty="0">
                <a:solidFill>
                  <a:srgbClr val="336565"/>
                </a:solidFill>
                <a:latin typeface="Arial"/>
                <a:cs typeface="Arial"/>
              </a:rPr>
              <a:t> y Máster (art. 48 del Reglamento de Movilidad Internacional).</a:t>
            </a:r>
            <a:endParaRPr dirty="0">
              <a:latin typeface="Arial"/>
              <a:cs typeface="Arial"/>
            </a:endParaRPr>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55897" y="1"/>
            <a:ext cx="2030407" cy="168412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04272" y="2181225"/>
            <a:ext cx="8814429" cy="4917114"/>
          </a:xfrm>
          <a:prstGeom prst="rect">
            <a:avLst/>
          </a:prstGeom>
        </p:spPr>
        <p:txBody>
          <a:bodyPr vert="horz" wrap="square" lIns="0" tIns="12064" rIns="0" bIns="0" rtlCol="0">
            <a:spAutoFit/>
          </a:bodyPr>
          <a:lstStyle/>
          <a:p>
            <a:pPr marL="918763">
              <a:spcBef>
                <a:spcPts val="95"/>
              </a:spcBef>
            </a:pPr>
            <a:endParaRPr lang="es-ES" sz="900" b="1" spc="-5" dirty="0">
              <a:solidFill>
                <a:srgbClr val="336565"/>
              </a:solidFill>
              <a:latin typeface="Arial"/>
              <a:cs typeface="Arial"/>
            </a:endParaRPr>
          </a:p>
          <a:p>
            <a:pPr marL="918763">
              <a:spcBef>
                <a:spcPts val="95"/>
              </a:spcBef>
            </a:pPr>
            <a:r>
              <a:rPr sz="2100" b="1" spc="-5" dirty="0" err="1">
                <a:solidFill>
                  <a:schemeClr val="tx2"/>
                </a:solidFill>
                <a:latin typeface="Times New Roman" pitchFamily="18" charset="0"/>
                <a:ea typeface="Tahoma" pitchFamily="34" charset="0"/>
                <a:cs typeface="Times New Roman" pitchFamily="18" charset="0"/>
              </a:rPr>
              <a:t>Una</a:t>
            </a:r>
            <a:r>
              <a:rPr sz="2100" b="1" spc="-5" dirty="0">
                <a:solidFill>
                  <a:schemeClr val="tx2"/>
                </a:solidFill>
                <a:latin typeface="Times New Roman" pitchFamily="18" charset="0"/>
                <a:ea typeface="Tahoma" pitchFamily="34" charset="0"/>
                <a:cs typeface="Times New Roman" pitchFamily="18" charset="0"/>
              </a:rPr>
              <a:t> vez </a:t>
            </a:r>
            <a:r>
              <a:rPr sz="2100" b="1" spc="-10" dirty="0">
                <a:solidFill>
                  <a:schemeClr val="tx2"/>
                </a:solidFill>
                <a:latin typeface="Times New Roman" pitchFamily="18" charset="0"/>
                <a:ea typeface="Tahoma" pitchFamily="34" charset="0"/>
                <a:cs typeface="Times New Roman" pitchFamily="18" charset="0"/>
              </a:rPr>
              <a:t>tomada </a:t>
            </a:r>
            <a:r>
              <a:rPr sz="2100" b="1" spc="-5" dirty="0">
                <a:solidFill>
                  <a:schemeClr val="tx2"/>
                </a:solidFill>
                <a:latin typeface="Times New Roman" pitchFamily="18" charset="0"/>
                <a:ea typeface="Tahoma" pitchFamily="34" charset="0"/>
                <a:cs typeface="Times New Roman" pitchFamily="18" charset="0"/>
              </a:rPr>
              <a:t>la </a:t>
            </a:r>
            <a:r>
              <a:rPr sz="2100" b="1" spc="-10" dirty="0">
                <a:solidFill>
                  <a:schemeClr val="tx2"/>
                </a:solidFill>
                <a:latin typeface="Times New Roman" pitchFamily="18" charset="0"/>
                <a:ea typeface="Tahoma" pitchFamily="34" charset="0"/>
                <a:cs typeface="Times New Roman" pitchFamily="18" charset="0"/>
              </a:rPr>
              <a:t>decisión, </a:t>
            </a:r>
            <a:r>
              <a:rPr lang="es-ES" sz="2100" b="1" spc="-10" dirty="0">
                <a:solidFill>
                  <a:schemeClr val="tx2"/>
                </a:solidFill>
                <a:latin typeface="Times New Roman" pitchFamily="18" charset="0"/>
                <a:ea typeface="Tahoma" pitchFamily="34" charset="0"/>
                <a:cs typeface="Times New Roman" pitchFamily="18" charset="0"/>
              </a:rPr>
              <a:t>seguir los siguientes </a:t>
            </a:r>
            <a:r>
              <a:rPr lang="es-ES" sz="3200" b="1" u="sng" spc="-10" dirty="0">
                <a:solidFill>
                  <a:srgbClr val="FF671F"/>
                </a:solidFill>
                <a:latin typeface="Times New Roman" pitchFamily="18" charset="0"/>
                <a:ea typeface="Tahoma" pitchFamily="34" charset="0"/>
                <a:cs typeface="Times New Roman" pitchFamily="18" charset="0"/>
              </a:rPr>
              <a:t>7 pasos</a:t>
            </a:r>
            <a:r>
              <a:rPr sz="2100" b="1" spc="-10" dirty="0">
                <a:solidFill>
                  <a:srgbClr val="336565"/>
                </a:solidFill>
                <a:latin typeface="Times New Roman" pitchFamily="18" charset="0"/>
                <a:ea typeface="Tahoma" pitchFamily="34" charset="0"/>
                <a:cs typeface="Times New Roman" pitchFamily="18" charset="0"/>
              </a:rPr>
              <a:t>:</a:t>
            </a:r>
            <a:endParaRPr lang="es-ES" sz="2100" b="1" spc="-10" dirty="0">
              <a:solidFill>
                <a:srgbClr val="336565"/>
              </a:solidFill>
              <a:latin typeface="Times New Roman" pitchFamily="18" charset="0"/>
              <a:ea typeface="Tahoma" pitchFamily="34" charset="0"/>
              <a:cs typeface="Times New Roman" pitchFamily="18" charset="0"/>
            </a:endParaRPr>
          </a:p>
          <a:p>
            <a:pPr marL="918763">
              <a:spcBef>
                <a:spcPts val="95"/>
              </a:spcBef>
            </a:pPr>
            <a:endParaRPr sz="2100" dirty="0">
              <a:latin typeface="Times New Roman" pitchFamily="18" charset="0"/>
              <a:ea typeface="Tahoma" pitchFamily="34" charset="0"/>
              <a:cs typeface="Times New Roman" pitchFamily="18" charset="0"/>
            </a:endParaRPr>
          </a:p>
          <a:p>
            <a:pPr marL="12699"/>
            <a:r>
              <a:rPr b="1" spc="-5" dirty="0">
                <a:solidFill>
                  <a:schemeClr val="accent6">
                    <a:lumMod val="75000"/>
                  </a:schemeClr>
                </a:solidFill>
                <a:latin typeface="Times New Roman" pitchFamily="18" charset="0"/>
                <a:ea typeface="Tahoma" pitchFamily="34" charset="0"/>
                <a:cs typeface="Times New Roman" pitchFamily="18" charset="0"/>
              </a:rPr>
              <a:t>1º</a:t>
            </a:r>
            <a:r>
              <a:rPr b="1" spc="-5" dirty="0">
                <a:solidFill>
                  <a:schemeClr val="tx2"/>
                </a:solidFill>
                <a:latin typeface="Times New Roman" pitchFamily="18" charset="0"/>
                <a:ea typeface="Tahoma" pitchFamily="34" charset="0"/>
                <a:cs typeface="Times New Roman" pitchFamily="18" charset="0"/>
              </a:rPr>
              <a:t> Leo la </a:t>
            </a:r>
            <a:r>
              <a:rPr b="1" spc="-5" dirty="0">
                <a:solidFill>
                  <a:srgbClr val="FF671F"/>
                </a:solidFill>
                <a:latin typeface="Times New Roman" pitchFamily="18" charset="0"/>
                <a:ea typeface="Tahoma" pitchFamily="34" charset="0"/>
                <a:cs typeface="Times New Roman" pitchFamily="18" charset="0"/>
              </a:rPr>
              <a:t>Convocatoria</a:t>
            </a:r>
            <a:r>
              <a:rPr b="1" spc="-5" dirty="0">
                <a:solidFill>
                  <a:schemeClr val="tx2"/>
                </a:solidFill>
                <a:latin typeface="Times New Roman" pitchFamily="18" charset="0"/>
                <a:ea typeface="Tahoma" pitchFamily="34" charset="0"/>
                <a:cs typeface="Times New Roman" pitchFamily="18" charset="0"/>
              </a:rPr>
              <a:t> Erasmus</a:t>
            </a:r>
            <a:r>
              <a:rPr b="1" spc="-15" dirty="0">
                <a:solidFill>
                  <a:schemeClr val="tx2"/>
                </a:solidFill>
                <a:latin typeface="Times New Roman" pitchFamily="18" charset="0"/>
                <a:ea typeface="Tahoma" pitchFamily="34" charset="0"/>
                <a:cs typeface="Times New Roman" pitchFamily="18" charset="0"/>
              </a:rPr>
              <a:t> </a:t>
            </a:r>
            <a:r>
              <a:rPr b="1" dirty="0">
                <a:solidFill>
                  <a:schemeClr val="tx2"/>
                </a:solidFill>
                <a:latin typeface="Times New Roman" pitchFamily="18" charset="0"/>
                <a:ea typeface="Tahoma" pitchFamily="34" charset="0"/>
                <a:cs typeface="Times New Roman" pitchFamily="18" charset="0"/>
              </a:rPr>
              <a:t>+</a:t>
            </a:r>
            <a:r>
              <a:rPr lang="es-ES" b="1" dirty="0">
                <a:solidFill>
                  <a:schemeClr val="tx2"/>
                </a:solidFill>
                <a:latin typeface="Times New Roman" pitchFamily="18" charset="0"/>
                <a:ea typeface="Tahoma" pitchFamily="34" charset="0"/>
                <a:cs typeface="Times New Roman" pitchFamily="18" charset="0"/>
              </a:rPr>
              <a:t> /Programa Propio.</a:t>
            </a:r>
            <a:endParaRPr dirty="0">
              <a:solidFill>
                <a:schemeClr val="tx2"/>
              </a:solidFill>
              <a:latin typeface="Times New Roman" pitchFamily="18" charset="0"/>
              <a:ea typeface="Tahoma" pitchFamily="34" charset="0"/>
              <a:cs typeface="Times New Roman" pitchFamily="18" charset="0"/>
            </a:endParaRPr>
          </a:p>
          <a:p>
            <a:pPr marL="12699" marR="616531">
              <a:lnSpc>
                <a:spcPct val="170000"/>
              </a:lnSpc>
            </a:pPr>
            <a:r>
              <a:rPr b="1" spc="-5" dirty="0">
                <a:solidFill>
                  <a:schemeClr val="accent6">
                    <a:lumMod val="75000"/>
                  </a:schemeClr>
                </a:solidFill>
                <a:latin typeface="Times New Roman" pitchFamily="18" charset="0"/>
                <a:ea typeface="Tahoma" pitchFamily="34" charset="0"/>
                <a:cs typeface="Times New Roman" pitchFamily="18" charset="0"/>
              </a:rPr>
              <a:t>2º</a:t>
            </a:r>
            <a:r>
              <a:rPr b="1" spc="-5" dirty="0">
                <a:solidFill>
                  <a:schemeClr val="tx2"/>
                </a:solidFill>
                <a:latin typeface="Times New Roman" pitchFamily="18" charset="0"/>
                <a:ea typeface="Tahoma" pitchFamily="34" charset="0"/>
                <a:cs typeface="Times New Roman" pitchFamily="18" charset="0"/>
              </a:rPr>
              <a:t> Subo mi/s </a:t>
            </a:r>
            <a:r>
              <a:rPr b="1" spc="-5" dirty="0">
                <a:solidFill>
                  <a:srgbClr val="FF671F"/>
                </a:solidFill>
                <a:latin typeface="Times New Roman" pitchFamily="18" charset="0"/>
                <a:ea typeface="Tahoma" pitchFamily="34" charset="0"/>
                <a:cs typeface="Times New Roman" pitchFamily="18" charset="0"/>
              </a:rPr>
              <a:t>certificado</a:t>
            </a:r>
            <a:r>
              <a:rPr b="1" spc="-5" dirty="0">
                <a:solidFill>
                  <a:schemeClr val="tx2"/>
                </a:solidFill>
                <a:latin typeface="Times New Roman" pitchFamily="18" charset="0"/>
                <a:ea typeface="Tahoma" pitchFamily="34" charset="0"/>
                <a:cs typeface="Times New Roman" pitchFamily="18" charset="0"/>
              </a:rPr>
              <a:t>/s oficial/es de idioma por </a:t>
            </a:r>
            <a:r>
              <a:rPr b="1" spc="-5" dirty="0" err="1">
                <a:solidFill>
                  <a:schemeClr val="tx2"/>
                </a:solidFill>
                <a:latin typeface="Times New Roman" pitchFamily="18" charset="0"/>
                <a:ea typeface="Tahoma" pitchFamily="34" charset="0"/>
                <a:cs typeface="Times New Roman" pitchFamily="18" charset="0"/>
              </a:rPr>
              <a:t>Sede</a:t>
            </a:r>
            <a:r>
              <a:rPr b="1" spc="-5" dirty="0">
                <a:solidFill>
                  <a:schemeClr val="tx2"/>
                </a:solidFill>
                <a:latin typeface="Times New Roman" pitchFamily="18" charset="0"/>
                <a:ea typeface="Tahoma" pitchFamily="34" charset="0"/>
                <a:cs typeface="Times New Roman" pitchFamily="18" charset="0"/>
              </a:rPr>
              <a:t> </a:t>
            </a:r>
            <a:r>
              <a:rPr b="1" spc="-10" dirty="0" err="1">
                <a:solidFill>
                  <a:schemeClr val="tx2"/>
                </a:solidFill>
                <a:latin typeface="Times New Roman" pitchFamily="18" charset="0"/>
                <a:ea typeface="Tahoma" pitchFamily="34" charset="0"/>
                <a:cs typeface="Times New Roman" pitchFamily="18" charset="0"/>
              </a:rPr>
              <a:t>Electrónica</a:t>
            </a:r>
            <a:r>
              <a:rPr lang="es-ES" b="1" spc="-10" dirty="0">
                <a:solidFill>
                  <a:schemeClr val="tx2"/>
                </a:solidFill>
                <a:latin typeface="Times New Roman" pitchFamily="18" charset="0"/>
                <a:ea typeface="Tahoma" pitchFamily="34" charset="0"/>
                <a:cs typeface="Times New Roman" pitchFamily="18" charset="0"/>
              </a:rPr>
              <a:t>.</a:t>
            </a:r>
            <a:r>
              <a:rPr b="1" spc="-10" dirty="0">
                <a:solidFill>
                  <a:schemeClr val="tx2"/>
                </a:solidFill>
                <a:latin typeface="Times New Roman" pitchFamily="18" charset="0"/>
                <a:ea typeface="Tahoma" pitchFamily="34" charset="0"/>
                <a:cs typeface="Times New Roman" pitchFamily="18" charset="0"/>
              </a:rPr>
              <a:t> </a:t>
            </a:r>
            <a:endParaRPr lang="es-ES" b="1" spc="-10" dirty="0">
              <a:solidFill>
                <a:schemeClr val="tx2"/>
              </a:solidFill>
              <a:latin typeface="Times New Roman" pitchFamily="18" charset="0"/>
              <a:ea typeface="Tahoma" pitchFamily="34" charset="0"/>
              <a:cs typeface="Times New Roman" pitchFamily="18" charset="0"/>
            </a:endParaRPr>
          </a:p>
          <a:p>
            <a:pPr marL="12699" marR="616531">
              <a:lnSpc>
                <a:spcPct val="170000"/>
              </a:lnSpc>
            </a:pPr>
            <a:r>
              <a:rPr b="1" spc="-5" dirty="0">
                <a:solidFill>
                  <a:schemeClr val="accent6">
                    <a:lumMod val="75000"/>
                  </a:schemeClr>
                </a:solidFill>
                <a:latin typeface="Times New Roman" pitchFamily="18" charset="0"/>
                <a:ea typeface="Tahoma" pitchFamily="34" charset="0"/>
                <a:cs typeface="Times New Roman" pitchFamily="18" charset="0"/>
              </a:rPr>
              <a:t>3º</a:t>
            </a:r>
            <a:r>
              <a:rPr b="1" spc="-5" dirty="0">
                <a:solidFill>
                  <a:schemeClr val="tx2"/>
                </a:solidFill>
                <a:latin typeface="Times New Roman" pitchFamily="18" charset="0"/>
                <a:ea typeface="Tahoma" pitchFamily="34" charset="0"/>
                <a:cs typeface="Times New Roman" pitchFamily="18" charset="0"/>
              </a:rPr>
              <a:t> Consulto los </a:t>
            </a:r>
            <a:r>
              <a:rPr b="1" spc="-5" dirty="0">
                <a:solidFill>
                  <a:srgbClr val="FF671F"/>
                </a:solidFill>
                <a:latin typeface="Times New Roman" pitchFamily="18" charset="0"/>
                <a:ea typeface="Tahoma" pitchFamily="34" charset="0"/>
                <a:cs typeface="Times New Roman" pitchFamily="18" charset="0"/>
              </a:rPr>
              <a:t>destinos</a:t>
            </a:r>
            <a:r>
              <a:rPr b="1" spc="-5" dirty="0">
                <a:solidFill>
                  <a:schemeClr val="tx2"/>
                </a:solidFill>
                <a:latin typeface="Times New Roman" pitchFamily="18" charset="0"/>
                <a:ea typeface="Tahoma" pitchFamily="34" charset="0"/>
                <a:cs typeface="Times New Roman" pitchFamily="18" charset="0"/>
              </a:rPr>
              <a:t> que se ofertan para mi</a:t>
            </a:r>
            <a:r>
              <a:rPr b="1" spc="-10" dirty="0">
                <a:solidFill>
                  <a:schemeClr val="tx2"/>
                </a:solidFill>
                <a:latin typeface="Times New Roman" pitchFamily="18" charset="0"/>
                <a:ea typeface="Tahoma" pitchFamily="34" charset="0"/>
                <a:cs typeface="Times New Roman" pitchFamily="18" charset="0"/>
              </a:rPr>
              <a:t> </a:t>
            </a:r>
            <a:r>
              <a:rPr b="1" spc="-5" dirty="0" err="1">
                <a:solidFill>
                  <a:schemeClr val="tx2"/>
                </a:solidFill>
                <a:latin typeface="Times New Roman" pitchFamily="18" charset="0"/>
                <a:ea typeface="Tahoma" pitchFamily="34" charset="0"/>
                <a:cs typeface="Times New Roman" pitchFamily="18" charset="0"/>
              </a:rPr>
              <a:t>titulación</a:t>
            </a:r>
            <a:r>
              <a:rPr lang="es-ES" b="1" spc="-5" dirty="0">
                <a:solidFill>
                  <a:schemeClr val="tx2"/>
                </a:solidFill>
                <a:latin typeface="Times New Roman" pitchFamily="18" charset="0"/>
                <a:ea typeface="Tahoma" pitchFamily="34" charset="0"/>
                <a:cs typeface="Times New Roman" pitchFamily="18" charset="0"/>
              </a:rPr>
              <a:t>.</a:t>
            </a:r>
            <a:endParaRPr dirty="0">
              <a:solidFill>
                <a:schemeClr val="tx2"/>
              </a:solidFill>
              <a:latin typeface="Times New Roman" pitchFamily="18" charset="0"/>
              <a:ea typeface="Tahoma" pitchFamily="34" charset="0"/>
              <a:cs typeface="Times New Roman" pitchFamily="18" charset="0"/>
            </a:endParaRPr>
          </a:p>
          <a:p>
            <a:pPr marL="12699" marR="424777">
              <a:lnSpc>
                <a:spcPct val="170000"/>
              </a:lnSpc>
            </a:pPr>
            <a:r>
              <a:rPr b="1" spc="-5" dirty="0">
                <a:solidFill>
                  <a:schemeClr val="accent6">
                    <a:lumMod val="75000"/>
                  </a:schemeClr>
                </a:solidFill>
                <a:latin typeface="Times New Roman" pitchFamily="18" charset="0"/>
                <a:ea typeface="Tahoma" pitchFamily="34" charset="0"/>
                <a:cs typeface="Times New Roman" pitchFamily="18" charset="0"/>
              </a:rPr>
              <a:t>4º</a:t>
            </a:r>
            <a:r>
              <a:rPr b="1" spc="-5" dirty="0">
                <a:solidFill>
                  <a:schemeClr val="tx2"/>
                </a:solidFill>
                <a:latin typeface="Times New Roman" pitchFamily="18" charset="0"/>
                <a:ea typeface="Tahoma" pitchFamily="34" charset="0"/>
                <a:cs typeface="Times New Roman" pitchFamily="18" charset="0"/>
              </a:rPr>
              <a:t> Hago un “</a:t>
            </a:r>
            <a:r>
              <a:rPr b="1" spc="-5" dirty="0">
                <a:solidFill>
                  <a:srgbClr val="FF671F"/>
                </a:solidFill>
                <a:latin typeface="Times New Roman" pitchFamily="18" charset="0"/>
                <a:ea typeface="Tahoma" pitchFamily="34" charset="0"/>
                <a:cs typeface="Times New Roman" pitchFamily="18" charset="0"/>
              </a:rPr>
              <a:t>cuadro</a:t>
            </a:r>
            <a:r>
              <a:rPr b="1" spc="-5" dirty="0">
                <a:solidFill>
                  <a:schemeClr val="tx2"/>
                </a:solidFill>
                <a:latin typeface="Times New Roman" pitchFamily="18" charset="0"/>
                <a:ea typeface="Tahoma" pitchFamily="34" charset="0"/>
                <a:cs typeface="Times New Roman" pitchFamily="18" charset="0"/>
              </a:rPr>
              <a:t> de toma de decisión” con los </a:t>
            </a:r>
            <a:r>
              <a:rPr b="1" spc="-5" dirty="0" err="1">
                <a:solidFill>
                  <a:schemeClr val="tx2"/>
                </a:solidFill>
                <a:latin typeface="Times New Roman" pitchFamily="18" charset="0"/>
                <a:ea typeface="Tahoma" pitchFamily="34" charset="0"/>
                <a:cs typeface="Times New Roman" pitchFamily="18" charset="0"/>
              </a:rPr>
              <a:t>destinos</a:t>
            </a:r>
            <a:r>
              <a:rPr b="1" spc="-5" dirty="0">
                <a:solidFill>
                  <a:schemeClr val="tx2"/>
                </a:solidFill>
                <a:latin typeface="Times New Roman" pitchFamily="18" charset="0"/>
                <a:ea typeface="Tahoma" pitchFamily="34" charset="0"/>
                <a:cs typeface="Times New Roman" pitchFamily="18" charset="0"/>
              </a:rPr>
              <a:t> </a:t>
            </a:r>
            <a:r>
              <a:rPr b="1" spc="-5" dirty="0" err="1">
                <a:solidFill>
                  <a:schemeClr val="tx2"/>
                </a:solidFill>
                <a:latin typeface="Times New Roman" pitchFamily="18" charset="0"/>
                <a:ea typeface="Tahoma" pitchFamily="34" charset="0"/>
                <a:cs typeface="Times New Roman" pitchFamily="18" charset="0"/>
              </a:rPr>
              <a:t>preferidos</a:t>
            </a:r>
            <a:r>
              <a:rPr lang="es-ES" b="1" spc="-5" dirty="0">
                <a:solidFill>
                  <a:schemeClr val="tx2"/>
                </a:solidFill>
                <a:latin typeface="Times New Roman" pitchFamily="18" charset="0"/>
                <a:ea typeface="Tahoma" pitchFamily="34" charset="0"/>
                <a:cs typeface="Times New Roman" pitchFamily="18" charset="0"/>
              </a:rPr>
              <a:t>.</a:t>
            </a:r>
            <a:r>
              <a:rPr b="1" spc="-5" dirty="0">
                <a:solidFill>
                  <a:schemeClr val="tx2"/>
                </a:solidFill>
                <a:latin typeface="Times New Roman" pitchFamily="18" charset="0"/>
                <a:ea typeface="Tahoma" pitchFamily="34" charset="0"/>
                <a:cs typeface="Times New Roman" pitchFamily="18" charset="0"/>
              </a:rPr>
              <a:t>  </a:t>
            </a:r>
            <a:endParaRPr lang="es-ES" b="1" spc="-5" dirty="0">
              <a:solidFill>
                <a:schemeClr val="tx2"/>
              </a:solidFill>
              <a:latin typeface="Times New Roman" pitchFamily="18" charset="0"/>
              <a:ea typeface="Tahoma" pitchFamily="34" charset="0"/>
              <a:cs typeface="Times New Roman" pitchFamily="18" charset="0"/>
            </a:endParaRPr>
          </a:p>
          <a:p>
            <a:pPr marL="12699" marR="424777">
              <a:lnSpc>
                <a:spcPct val="170000"/>
              </a:lnSpc>
            </a:pPr>
            <a:r>
              <a:rPr b="1" spc="-5" dirty="0">
                <a:solidFill>
                  <a:schemeClr val="accent6">
                    <a:lumMod val="75000"/>
                  </a:schemeClr>
                </a:solidFill>
                <a:latin typeface="Times New Roman" pitchFamily="18" charset="0"/>
                <a:ea typeface="Tahoma" pitchFamily="34" charset="0"/>
                <a:cs typeface="Times New Roman" pitchFamily="18" charset="0"/>
              </a:rPr>
              <a:t>5º</a:t>
            </a:r>
            <a:r>
              <a:rPr b="1" spc="-5" dirty="0">
                <a:solidFill>
                  <a:schemeClr val="tx2"/>
                </a:solidFill>
                <a:latin typeface="Times New Roman" pitchFamily="18" charset="0"/>
                <a:ea typeface="Tahoma" pitchFamily="34" charset="0"/>
                <a:cs typeface="Times New Roman" pitchFamily="18" charset="0"/>
              </a:rPr>
              <a:t> Solicito los destinos en el </a:t>
            </a:r>
            <a:r>
              <a:rPr b="1" spc="-5" dirty="0">
                <a:solidFill>
                  <a:srgbClr val="FF671F"/>
                </a:solidFill>
                <a:latin typeface="Times New Roman" pitchFamily="18" charset="0"/>
                <a:ea typeface="Tahoma" pitchFamily="34" charset="0"/>
                <a:cs typeface="Times New Roman" pitchFamily="18" charset="0"/>
              </a:rPr>
              <a:t>orden</a:t>
            </a:r>
            <a:r>
              <a:rPr b="1" spc="-5" dirty="0">
                <a:solidFill>
                  <a:schemeClr val="tx2"/>
                </a:solidFill>
                <a:latin typeface="Times New Roman" pitchFamily="18" charset="0"/>
                <a:ea typeface="Tahoma" pitchFamily="34" charset="0"/>
                <a:cs typeface="Times New Roman" pitchFamily="18" charset="0"/>
              </a:rPr>
              <a:t> que previamente he</a:t>
            </a:r>
            <a:r>
              <a:rPr b="1" spc="-21" dirty="0">
                <a:solidFill>
                  <a:schemeClr val="tx2"/>
                </a:solidFill>
                <a:latin typeface="Times New Roman" pitchFamily="18" charset="0"/>
                <a:ea typeface="Tahoma" pitchFamily="34" charset="0"/>
                <a:cs typeface="Times New Roman" pitchFamily="18" charset="0"/>
              </a:rPr>
              <a:t> </a:t>
            </a:r>
            <a:r>
              <a:rPr b="1" spc="-5" dirty="0" err="1">
                <a:solidFill>
                  <a:schemeClr val="tx2"/>
                </a:solidFill>
                <a:latin typeface="Times New Roman" pitchFamily="18" charset="0"/>
                <a:ea typeface="Tahoma" pitchFamily="34" charset="0"/>
                <a:cs typeface="Times New Roman" pitchFamily="18" charset="0"/>
              </a:rPr>
              <a:t>decidido</a:t>
            </a:r>
            <a:r>
              <a:rPr lang="es-ES" b="1" spc="-5" dirty="0">
                <a:solidFill>
                  <a:schemeClr val="tx2"/>
                </a:solidFill>
                <a:latin typeface="Times New Roman" pitchFamily="18" charset="0"/>
                <a:ea typeface="Tahoma" pitchFamily="34" charset="0"/>
                <a:cs typeface="Times New Roman" pitchFamily="18" charset="0"/>
              </a:rPr>
              <a:t>.</a:t>
            </a:r>
            <a:endParaRPr dirty="0">
              <a:solidFill>
                <a:schemeClr val="tx2"/>
              </a:solidFill>
              <a:latin typeface="Times New Roman" pitchFamily="18" charset="0"/>
              <a:ea typeface="Tahoma" pitchFamily="34" charset="0"/>
              <a:cs typeface="Times New Roman" pitchFamily="18" charset="0"/>
            </a:endParaRPr>
          </a:p>
          <a:p>
            <a:pPr marL="12699" marR="5080">
              <a:lnSpc>
                <a:spcPct val="150000"/>
              </a:lnSpc>
              <a:spcBef>
                <a:spcPts val="430"/>
              </a:spcBef>
            </a:pPr>
            <a:r>
              <a:rPr b="1" spc="-5" dirty="0">
                <a:solidFill>
                  <a:schemeClr val="accent6">
                    <a:lumMod val="75000"/>
                  </a:schemeClr>
                </a:solidFill>
                <a:latin typeface="Times New Roman" pitchFamily="18" charset="0"/>
                <a:ea typeface="Tahoma" pitchFamily="34" charset="0"/>
                <a:cs typeface="Times New Roman" pitchFamily="18" charset="0"/>
              </a:rPr>
              <a:t>6º</a:t>
            </a:r>
            <a:r>
              <a:rPr b="1" spc="-5" dirty="0">
                <a:solidFill>
                  <a:schemeClr val="tx2"/>
                </a:solidFill>
                <a:latin typeface="Times New Roman" pitchFamily="18" charset="0"/>
                <a:ea typeface="Tahoma" pitchFamily="34" charset="0"/>
                <a:cs typeface="Times New Roman" pitchFamily="18" charset="0"/>
              </a:rPr>
              <a:t> Estoy pendiente de las </a:t>
            </a:r>
            <a:r>
              <a:rPr b="1" spc="-5" dirty="0" err="1">
                <a:solidFill>
                  <a:schemeClr val="tx2"/>
                </a:solidFill>
                <a:latin typeface="Times New Roman" pitchFamily="18" charset="0"/>
                <a:ea typeface="Tahoma" pitchFamily="34" charset="0"/>
                <a:cs typeface="Times New Roman" pitchFamily="18" charset="0"/>
              </a:rPr>
              <a:t>distintas</a:t>
            </a:r>
            <a:r>
              <a:rPr b="1" spc="-5" dirty="0">
                <a:solidFill>
                  <a:schemeClr val="tx2"/>
                </a:solidFill>
                <a:latin typeface="Times New Roman" pitchFamily="18" charset="0"/>
                <a:ea typeface="Tahoma" pitchFamily="34" charset="0"/>
                <a:cs typeface="Times New Roman" pitchFamily="18" charset="0"/>
              </a:rPr>
              <a:t> </a:t>
            </a:r>
            <a:r>
              <a:rPr lang="es-ES" b="1" spc="-5" dirty="0">
                <a:solidFill>
                  <a:schemeClr val="tx2"/>
                </a:solidFill>
                <a:latin typeface="Times New Roman" pitchFamily="18" charset="0"/>
                <a:ea typeface="Tahoma" pitchFamily="34" charset="0"/>
                <a:cs typeface="Times New Roman" pitchFamily="18" charset="0"/>
              </a:rPr>
              <a:t>adjudicaciones </a:t>
            </a:r>
            <a:r>
              <a:rPr b="1" spc="-5" dirty="0">
                <a:solidFill>
                  <a:schemeClr val="tx2"/>
                </a:solidFill>
                <a:latin typeface="Times New Roman" pitchFamily="18" charset="0"/>
                <a:ea typeface="Tahoma" pitchFamily="34" charset="0"/>
                <a:cs typeface="Times New Roman" pitchFamily="18" charset="0"/>
              </a:rPr>
              <a:t>que se irán publicando y  </a:t>
            </a:r>
            <a:r>
              <a:rPr b="1" dirty="0">
                <a:solidFill>
                  <a:schemeClr val="tx2"/>
                </a:solidFill>
                <a:latin typeface="Times New Roman" pitchFamily="18" charset="0"/>
                <a:ea typeface="Tahoma" pitchFamily="34" charset="0"/>
                <a:cs typeface="Times New Roman" pitchFamily="18" charset="0"/>
              </a:rPr>
              <a:t>hago en </a:t>
            </a:r>
            <a:r>
              <a:rPr b="1" spc="-5" dirty="0">
                <a:solidFill>
                  <a:schemeClr val="tx2"/>
                </a:solidFill>
                <a:latin typeface="Times New Roman" pitchFamily="18" charset="0"/>
                <a:ea typeface="Tahoma" pitchFamily="34" charset="0"/>
                <a:cs typeface="Times New Roman" pitchFamily="18" charset="0"/>
              </a:rPr>
              <a:t>cada fase </a:t>
            </a:r>
            <a:r>
              <a:rPr b="1" dirty="0">
                <a:solidFill>
                  <a:schemeClr val="tx2"/>
                </a:solidFill>
                <a:latin typeface="Times New Roman" pitchFamily="18" charset="0"/>
                <a:ea typeface="Tahoma" pitchFamily="34" charset="0"/>
                <a:cs typeface="Times New Roman" pitchFamily="18" charset="0"/>
              </a:rPr>
              <a:t>lo que corresponda </a:t>
            </a:r>
            <a:r>
              <a:rPr b="1" spc="-5" dirty="0">
                <a:solidFill>
                  <a:schemeClr val="tx2"/>
                </a:solidFill>
                <a:latin typeface="Times New Roman" pitchFamily="18" charset="0"/>
                <a:ea typeface="Tahoma" pitchFamily="34" charset="0"/>
                <a:cs typeface="Times New Roman" pitchFamily="18" charset="0"/>
              </a:rPr>
              <a:t>(</a:t>
            </a:r>
            <a:r>
              <a:rPr b="1" spc="-5" dirty="0">
                <a:solidFill>
                  <a:srgbClr val="FF671F"/>
                </a:solidFill>
                <a:latin typeface="Times New Roman" pitchFamily="18" charset="0"/>
                <a:ea typeface="Tahoma" pitchFamily="34" charset="0"/>
                <a:cs typeface="Times New Roman" pitchFamily="18" charset="0"/>
              </a:rPr>
              <a:t>aceptar</a:t>
            </a:r>
            <a:r>
              <a:rPr b="1" spc="-5" dirty="0">
                <a:solidFill>
                  <a:schemeClr val="tx2"/>
                </a:solidFill>
                <a:latin typeface="Times New Roman" pitchFamily="18" charset="0"/>
                <a:ea typeface="Tahoma" pitchFamily="34" charset="0"/>
                <a:cs typeface="Times New Roman" pitchFamily="18" charset="0"/>
              </a:rPr>
              <a:t>, reservar </a:t>
            </a:r>
            <a:r>
              <a:rPr b="1" dirty="0">
                <a:solidFill>
                  <a:schemeClr val="tx2"/>
                </a:solidFill>
                <a:latin typeface="Times New Roman" pitchFamily="18" charset="0"/>
                <a:ea typeface="Tahoma" pitchFamily="34" charset="0"/>
                <a:cs typeface="Times New Roman" pitchFamily="18" charset="0"/>
              </a:rPr>
              <a:t>o</a:t>
            </a:r>
            <a:r>
              <a:rPr b="1" spc="-5" dirty="0">
                <a:solidFill>
                  <a:schemeClr val="tx2"/>
                </a:solidFill>
                <a:latin typeface="Times New Roman" pitchFamily="18" charset="0"/>
                <a:ea typeface="Tahoma" pitchFamily="34" charset="0"/>
                <a:cs typeface="Times New Roman" pitchFamily="18" charset="0"/>
              </a:rPr>
              <a:t> </a:t>
            </a:r>
            <a:r>
              <a:rPr b="1" dirty="0" err="1">
                <a:solidFill>
                  <a:schemeClr val="tx2"/>
                </a:solidFill>
                <a:latin typeface="Times New Roman" pitchFamily="18" charset="0"/>
                <a:ea typeface="Tahoma" pitchFamily="34" charset="0"/>
                <a:cs typeface="Times New Roman" pitchFamily="18" charset="0"/>
              </a:rPr>
              <a:t>renunciar</a:t>
            </a:r>
            <a:r>
              <a:rPr b="1" dirty="0">
                <a:solidFill>
                  <a:schemeClr val="tx2"/>
                </a:solidFill>
                <a:latin typeface="Times New Roman" pitchFamily="18" charset="0"/>
                <a:ea typeface="Tahoma" pitchFamily="34" charset="0"/>
                <a:cs typeface="Times New Roman" pitchFamily="18" charset="0"/>
              </a:rPr>
              <a:t>)</a:t>
            </a:r>
            <a:r>
              <a:rPr lang="es-ES" b="1" dirty="0">
                <a:solidFill>
                  <a:schemeClr val="tx2"/>
                </a:solidFill>
                <a:latin typeface="Times New Roman" pitchFamily="18" charset="0"/>
                <a:ea typeface="Tahoma" pitchFamily="34" charset="0"/>
                <a:cs typeface="Times New Roman" pitchFamily="18" charset="0"/>
              </a:rPr>
              <a:t>.</a:t>
            </a:r>
            <a:endParaRPr dirty="0">
              <a:solidFill>
                <a:schemeClr val="tx2"/>
              </a:solidFill>
              <a:latin typeface="Times New Roman" pitchFamily="18" charset="0"/>
              <a:ea typeface="Tahoma" pitchFamily="34" charset="0"/>
              <a:cs typeface="Times New Roman" pitchFamily="18" charset="0"/>
            </a:endParaRPr>
          </a:p>
          <a:p>
            <a:pPr marL="12699" marR="794314">
              <a:lnSpc>
                <a:spcPct val="150000"/>
              </a:lnSpc>
              <a:spcBef>
                <a:spcPts val="430"/>
              </a:spcBef>
            </a:pPr>
            <a:r>
              <a:rPr b="1" spc="-5" dirty="0">
                <a:solidFill>
                  <a:schemeClr val="accent6">
                    <a:lumMod val="75000"/>
                  </a:schemeClr>
                </a:solidFill>
                <a:latin typeface="Times New Roman" pitchFamily="18" charset="0"/>
                <a:ea typeface="Tahoma" pitchFamily="34" charset="0"/>
                <a:cs typeface="Times New Roman" pitchFamily="18" charset="0"/>
              </a:rPr>
              <a:t>7º</a:t>
            </a:r>
            <a:r>
              <a:rPr b="1" spc="-5" dirty="0">
                <a:solidFill>
                  <a:schemeClr val="tx2"/>
                </a:solidFill>
                <a:latin typeface="Times New Roman" pitchFamily="18" charset="0"/>
                <a:ea typeface="Tahoma" pitchFamily="34" charset="0"/>
                <a:cs typeface="Times New Roman" pitchFamily="18" charset="0"/>
              </a:rPr>
              <a:t> Una vez tengo un destino adjudicado, pregunto en la </a:t>
            </a:r>
            <a:r>
              <a:rPr b="1" spc="-5" dirty="0" err="1">
                <a:solidFill>
                  <a:schemeClr val="tx2"/>
                </a:solidFill>
                <a:latin typeface="Times New Roman" pitchFamily="18" charset="0"/>
                <a:ea typeface="Tahoma" pitchFamily="34" charset="0"/>
                <a:cs typeface="Times New Roman" pitchFamily="18" charset="0"/>
              </a:rPr>
              <a:t>Oficina</a:t>
            </a:r>
            <a:r>
              <a:rPr b="1" spc="-5" dirty="0">
                <a:solidFill>
                  <a:schemeClr val="tx2"/>
                </a:solidFill>
                <a:latin typeface="Times New Roman" pitchFamily="18" charset="0"/>
                <a:ea typeface="Tahoma" pitchFamily="34" charset="0"/>
                <a:cs typeface="Times New Roman" pitchFamily="18" charset="0"/>
              </a:rPr>
              <a:t> de</a:t>
            </a:r>
            <a:r>
              <a:rPr lang="es-ES" b="1" spc="-5" dirty="0">
                <a:solidFill>
                  <a:schemeClr val="tx2"/>
                </a:solidFill>
                <a:latin typeface="Times New Roman" pitchFamily="18" charset="0"/>
                <a:ea typeface="Tahoma" pitchFamily="34" charset="0"/>
                <a:cs typeface="Times New Roman" pitchFamily="18" charset="0"/>
              </a:rPr>
              <a:t> </a:t>
            </a:r>
            <a:r>
              <a:rPr b="1" spc="-5" dirty="0" err="1">
                <a:solidFill>
                  <a:schemeClr val="tx2"/>
                </a:solidFill>
                <a:latin typeface="Times New Roman" pitchFamily="18" charset="0"/>
                <a:ea typeface="Tahoma" pitchFamily="34" charset="0"/>
                <a:cs typeface="Times New Roman" pitchFamily="18" charset="0"/>
              </a:rPr>
              <a:t>Internacional</a:t>
            </a:r>
            <a:r>
              <a:rPr lang="es-ES" b="1" spc="-5" dirty="0" err="1">
                <a:solidFill>
                  <a:schemeClr val="tx2"/>
                </a:solidFill>
                <a:latin typeface="Times New Roman" pitchFamily="18" charset="0"/>
                <a:ea typeface="Tahoma" pitchFamily="34" charset="0"/>
                <a:cs typeface="Times New Roman" pitchFamily="18" charset="0"/>
              </a:rPr>
              <a:t>ización</a:t>
            </a:r>
            <a:r>
              <a:rPr b="1" spc="-5" dirty="0">
                <a:solidFill>
                  <a:schemeClr val="tx2"/>
                </a:solidFill>
                <a:latin typeface="Times New Roman" pitchFamily="18" charset="0"/>
                <a:ea typeface="Tahoma" pitchFamily="34" charset="0"/>
                <a:cs typeface="Times New Roman" pitchFamily="18" charset="0"/>
              </a:rPr>
              <a:t> cuáles son los </a:t>
            </a:r>
            <a:r>
              <a:rPr b="1" spc="-5" dirty="0">
                <a:solidFill>
                  <a:srgbClr val="FF671F"/>
                </a:solidFill>
                <a:latin typeface="Times New Roman" pitchFamily="18" charset="0"/>
                <a:ea typeface="Tahoma" pitchFamily="34" charset="0"/>
                <a:cs typeface="Times New Roman" pitchFamily="18" charset="0"/>
              </a:rPr>
              <a:t>pasos</a:t>
            </a:r>
            <a:r>
              <a:rPr b="1" spc="-5" dirty="0">
                <a:solidFill>
                  <a:schemeClr val="tx2"/>
                </a:solidFill>
                <a:latin typeface="Times New Roman" pitchFamily="18" charset="0"/>
                <a:ea typeface="Tahoma" pitchFamily="34" charset="0"/>
                <a:cs typeface="Times New Roman" pitchFamily="18" charset="0"/>
              </a:rPr>
              <a:t> </a:t>
            </a:r>
            <a:r>
              <a:rPr b="1" spc="-5" dirty="0">
                <a:solidFill>
                  <a:srgbClr val="FF671F"/>
                </a:solidFill>
                <a:latin typeface="Times New Roman" pitchFamily="18" charset="0"/>
                <a:ea typeface="Tahoma" pitchFamily="34" charset="0"/>
                <a:cs typeface="Times New Roman" pitchFamily="18" charset="0"/>
              </a:rPr>
              <a:t>a</a:t>
            </a:r>
            <a:r>
              <a:rPr b="1" spc="-30" dirty="0">
                <a:solidFill>
                  <a:schemeClr val="tx2"/>
                </a:solidFill>
                <a:latin typeface="Times New Roman" pitchFamily="18" charset="0"/>
                <a:ea typeface="Tahoma" pitchFamily="34" charset="0"/>
                <a:cs typeface="Times New Roman" pitchFamily="18" charset="0"/>
              </a:rPr>
              <a:t> </a:t>
            </a:r>
            <a:r>
              <a:rPr b="1" spc="-5" dirty="0">
                <a:solidFill>
                  <a:srgbClr val="FF671F"/>
                </a:solidFill>
                <a:latin typeface="Times New Roman" pitchFamily="18" charset="0"/>
                <a:ea typeface="Tahoma" pitchFamily="34" charset="0"/>
                <a:cs typeface="Times New Roman" pitchFamily="18" charset="0"/>
              </a:rPr>
              <a:t>seguir</a:t>
            </a:r>
            <a:r>
              <a:rPr b="1" spc="-5" dirty="0">
                <a:solidFill>
                  <a:schemeClr val="tx2"/>
                </a:solidFill>
                <a:latin typeface="Times New Roman" pitchFamily="18" charset="0"/>
                <a:ea typeface="Tahoma" pitchFamily="34" charset="0"/>
                <a:cs typeface="Times New Roman" pitchFamily="18" charset="0"/>
              </a:rPr>
              <a:t>.</a:t>
            </a:r>
            <a:endParaRPr dirty="0">
              <a:solidFill>
                <a:schemeClr val="tx2"/>
              </a:solidFill>
              <a:latin typeface="Times New Roman" pitchFamily="18" charset="0"/>
              <a:ea typeface="Tahoma" pitchFamily="34" charset="0"/>
              <a:cs typeface="Times New Roman" pitchFamily="18" charset="0"/>
            </a:endParaRPr>
          </a:p>
        </p:txBody>
      </p:sp>
      <p:sp>
        <p:nvSpPr>
          <p:cNvPr id="4" name="object 4"/>
          <p:cNvSpPr txBox="1">
            <a:spLocks noGrp="1"/>
          </p:cNvSpPr>
          <p:nvPr>
            <p:ph type="title"/>
          </p:nvPr>
        </p:nvSpPr>
        <p:spPr>
          <a:xfrm>
            <a:off x="1231900" y="801345"/>
            <a:ext cx="6858000" cy="389280"/>
          </a:xfrm>
          <a:prstGeom prst="rect">
            <a:avLst/>
          </a:prstGeom>
        </p:spPr>
        <p:txBody>
          <a:bodyPr vert="horz" wrap="square" lIns="0" tIns="12699" rIns="0" bIns="0" rtlCol="0">
            <a:spAutoFit/>
          </a:bodyPr>
          <a:lstStyle/>
          <a:p>
            <a:pPr marL="942892" marR="5080" indent="-930828">
              <a:spcBef>
                <a:spcPts val="100"/>
              </a:spcBef>
            </a:pPr>
            <a:r>
              <a:rPr lang="es-ES" dirty="0">
                <a:solidFill>
                  <a:srgbClr val="FF671F"/>
                </a:solidFill>
                <a:latin typeface="Times New Roman" pitchFamily="18" charset="0"/>
                <a:cs typeface="Times New Roman" pitchFamily="18" charset="0"/>
              </a:rPr>
              <a:t>Quiero realizar una movilidad internacional…</a:t>
            </a:r>
            <a:endParaRPr spc="-5" dirty="0">
              <a:solidFill>
                <a:srgbClr val="FF671F"/>
              </a:solidFill>
              <a:latin typeface="Times New Roman" pitchFamily="18" charset="0"/>
              <a:cs typeface="Times New Roman" pitchFamily="18" charset="0"/>
            </a:endParaRPr>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4701" y="1"/>
            <a:ext cx="2030407" cy="1684128"/>
          </a:xfrm>
          <a:prstGeom prst="rect">
            <a:avLst/>
          </a:prstGeom>
        </p:spPr>
      </p:pic>
      <p:graphicFrame>
        <p:nvGraphicFramePr>
          <p:cNvPr id="6" name="5 Diagrama"/>
          <p:cNvGraphicFramePr/>
          <p:nvPr/>
        </p:nvGraphicFramePr>
        <p:xfrm>
          <a:off x="998891" y="1419225"/>
          <a:ext cx="7700610" cy="919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1766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3701" y="1047343"/>
            <a:ext cx="9905999" cy="6796731"/>
          </a:xfrm>
          <a:prstGeom prst="rect">
            <a:avLst/>
          </a:prstGeom>
        </p:spPr>
        <p:txBody>
          <a:bodyPr vert="horz" wrap="square" lIns="0" tIns="12699" rIns="0" bIns="0" rtlCol="0">
            <a:spAutoFit/>
          </a:bodyPr>
          <a:lstStyle/>
          <a:p>
            <a:pPr marL="355568" marR="5080" indent="-342870">
              <a:spcBef>
                <a:spcPts val="100"/>
              </a:spcBef>
            </a:pPr>
            <a:endParaRPr lang="es-ES_tradnl" sz="1600" b="1" spc="-5" dirty="0">
              <a:solidFill>
                <a:schemeClr val="tx2"/>
              </a:solidFill>
              <a:latin typeface="Times New Roman" pitchFamily="18" charset="0"/>
              <a:cs typeface="Times New Roman" pitchFamily="18" charset="0"/>
            </a:endParaRPr>
          </a:p>
          <a:p>
            <a:pPr marL="355568" marR="5080" indent="-342870">
              <a:spcBef>
                <a:spcPts val="100"/>
              </a:spcBef>
            </a:pPr>
            <a:r>
              <a:rPr sz="2000" b="1" spc="-5" dirty="0">
                <a:solidFill>
                  <a:schemeClr val="tx2"/>
                </a:solidFill>
                <a:latin typeface="Times New Roman" pitchFamily="18" charset="0"/>
                <a:cs typeface="Times New Roman" pitchFamily="18" charset="0"/>
              </a:rPr>
              <a:t>Leo la </a:t>
            </a:r>
            <a:r>
              <a:rPr sz="2000" b="1" spc="-5" dirty="0" err="1">
                <a:solidFill>
                  <a:schemeClr val="tx2"/>
                </a:solidFill>
                <a:latin typeface="Times New Roman" pitchFamily="18" charset="0"/>
                <a:cs typeface="Times New Roman" pitchFamily="18" charset="0"/>
              </a:rPr>
              <a:t>Convocatoria</a:t>
            </a:r>
            <a:r>
              <a:rPr lang="es-ES" sz="2000" b="1" spc="-5" dirty="0">
                <a:solidFill>
                  <a:schemeClr val="tx2"/>
                </a:solidFill>
                <a:latin typeface="Times New Roman" pitchFamily="18" charset="0"/>
                <a:cs typeface="Times New Roman" pitchFamily="18" charset="0"/>
              </a:rPr>
              <a:t>:</a:t>
            </a:r>
          </a:p>
          <a:p>
            <a:pPr marL="12699"/>
            <a:r>
              <a:rPr lang="es-ES" sz="2000" b="1" spc="-5" dirty="0">
                <a:solidFill>
                  <a:schemeClr val="tx2"/>
                </a:solidFill>
                <a:latin typeface="Times New Roman" pitchFamily="18" charset="0"/>
                <a:cs typeface="Times New Roman" pitchFamily="18" charset="0"/>
                <a:hlinkClick r:id="rId2">
                  <a:extLst>
                    <a:ext uri="{A12FA001-AC4F-418D-AE19-62706E023703}">
                      <ahyp:hlinkClr xmlns:ahyp="http://schemas.microsoft.com/office/drawing/2018/hyperlinkcolor" val="tx"/>
                    </a:ext>
                  </a:extLst>
                </a:hlinkClick>
              </a:rPr>
              <a:t>Vicerrectorado de Internacionalización &gt; Convocatoria de movilidad internacional de Grado 24_25 | Universidad de Granada (ugr.es)</a:t>
            </a:r>
            <a:endParaRPr lang="es-ES" sz="2000" b="1" spc="-5" dirty="0">
              <a:solidFill>
                <a:schemeClr val="tx2"/>
              </a:solidFill>
              <a:latin typeface="Times New Roman" pitchFamily="18" charset="0"/>
              <a:cs typeface="Times New Roman" pitchFamily="18" charset="0"/>
            </a:endParaRPr>
          </a:p>
          <a:p>
            <a:pPr marL="12699"/>
            <a:endParaRPr lang="es-ES" sz="2000" b="1" spc="-5" dirty="0">
              <a:solidFill>
                <a:schemeClr val="tx2"/>
              </a:solidFill>
              <a:latin typeface="Times New Roman" pitchFamily="18" charset="0"/>
              <a:cs typeface="Times New Roman" pitchFamily="18" charset="0"/>
            </a:endParaRPr>
          </a:p>
          <a:p>
            <a:pPr marL="12699"/>
            <a:r>
              <a:rPr lang="es-ES" sz="2000" b="1" spc="-5" dirty="0">
                <a:solidFill>
                  <a:schemeClr val="tx2"/>
                </a:solidFill>
                <a:latin typeface="Times New Roman" pitchFamily="18" charset="0"/>
                <a:cs typeface="Times New Roman" pitchFamily="18" charset="0"/>
              </a:rPr>
              <a:t>Preguntas frecuentes:</a:t>
            </a:r>
          </a:p>
          <a:p>
            <a:pPr marL="12699"/>
            <a:r>
              <a:rPr lang="es-ES" sz="1600" b="1" spc="-5" dirty="0">
                <a:solidFill>
                  <a:schemeClr val="tx2"/>
                </a:solidFill>
                <a:latin typeface="Times New Roman" pitchFamily="18" charset="0"/>
                <a:cs typeface="Times New Roman" pitchFamily="18" charset="0"/>
                <a:hlinkClick r:id="rId3"/>
              </a:rPr>
              <a:t>https://internacional.ugr.es/pages/movilidad/estudiantes/salientes/movilidad-grado</a:t>
            </a:r>
            <a:r>
              <a:rPr lang="es-ES" sz="1600" b="1" spc="-5" dirty="0">
                <a:solidFill>
                  <a:schemeClr val="tx2"/>
                </a:solidFill>
                <a:latin typeface="Times New Roman" pitchFamily="18" charset="0"/>
                <a:cs typeface="Times New Roman" pitchFamily="18" charset="0"/>
              </a:rPr>
              <a:t> </a:t>
            </a:r>
          </a:p>
          <a:p>
            <a:pPr marL="12699"/>
            <a:endParaRPr lang="es-ES" sz="1600" b="1" spc="-5" dirty="0">
              <a:solidFill>
                <a:schemeClr val="tx2"/>
              </a:solidFill>
              <a:latin typeface="Times New Roman" pitchFamily="18" charset="0"/>
              <a:cs typeface="Times New Roman" pitchFamily="18" charset="0"/>
            </a:endParaRPr>
          </a:p>
          <a:p>
            <a:pPr marL="12699"/>
            <a:endParaRPr lang="es-ES" sz="1600" spc="-5" dirty="0">
              <a:latin typeface="Times New Roman" pitchFamily="18" charset="0"/>
              <a:cs typeface="Times New Roman" pitchFamily="18" charset="0"/>
            </a:endParaRPr>
          </a:p>
          <a:p>
            <a:pPr marL="12699"/>
            <a:endParaRPr lang="es-ES" sz="1600" spc="-5" dirty="0">
              <a:latin typeface="Times New Roman" pitchFamily="18" charset="0"/>
              <a:cs typeface="Times New Roman" pitchFamily="18" charset="0"/>
            </a:endParaRPr>
          </a:p>
          <a:p>
            <a:pPr marL="12699"/>
            <a:endParaRPr lang="es-ES" sz="1600" spc="-5" dirty="0">
              <a:latin typeface="Times New Roman" pitchFamily="18" charset="0"/>
              <a:cs typeface="Times New Roman" pitchFamily="18" charset="0"/>
            </a:endParaRPr>
          </a:p>
          <a:p>
            <a:pPr marL="12699"/>
            <a:r>
              <a:rPr sz="2000" b="1" spc="-5" dirty="0" err="1">
                <a:solidFill>
                  <a:schemeClr val="tx2"/>
                </a:solidFill>
                <a:latin typeface="Times New Roman" pitchFamily="18" charset="0"/>
                <a:cs typeface="Times New Roman" pitchFamily="18" charset="0"/>
              </a:rPr>
              <a:t>Acredito</a:t>
            </a:r>
            <a:r>
              <a:rPr sz="2000" b="1" spc="-5" dirty="0">
                <a:solidFill>
                  <a:schemeClr val="tx2"/>
                </a:solidFill>
                <a:latin typeface="Times New Roman" pitchFamily="18" charset="0"/>
                <a:cs typeface="Times New Roman" pitchFamily="18" charset="0"/>
              </a:rPr>
              <a:t> el </a:t>
            </a:r>
            <a:r>
              <a:rPr sz="2000" b="1" spc="-5" dirty="0" err="1">
                <a:solidFill>
                  <a:schemeClr val="tx2"/>
                </a:solidFill>
                <a:latin typeface="Times New Roman" pitchFamily="18" charset="0"/>
                <a:cs typeface="Times New Roman" pitchFamily="18" charset="0"/>
              </a:rPr>
              <a:t>nivel</a:t>
            </a:r>
            <a:r>
              <a:rPr lang="es-ES" sz="2000" b="1" spc="-5" dirty="0">
                <a:solidFill>
                  <a:schemeClr val="tx2"/>
                </a:solidFill>
                <a:latin typeface="Times New Roman" pitchFamily="18" charset="0"/>
                <a:cs typeface="Times New Roman" pitchFamily="18" charset="0"/>
              </a:rPr>
              <a:t> (o niveles)</a:t>
            </a:r>
            <a:r>
              <a:rPr sz="2000" b="1" spc="-5" dirty="0">
                <a:solidFill>
                  <a:schemeClr val="tx2"/>
                </a:solidFill>
                <a:latin typeface="Times New Roman" pitchFamily="18" charset="0"/>
                <a:cs typeface="Times New Roman" pitchFamily="18" charset="0"/>
              </a:rPr>
              <a:t> de </a:t>
            </a:r>
            <a:r>
              <a:rPr sz="2000" b="1" spc="-5" dirty="0" err="1">
                <a:solidFill>
                  <a:schemeClr val="tx2"/>
                </a:solidFill>
                <a:latin typeface="Times New Roman" pitchFamily="18" charset="0"/>
                <a:cs typeface="Times New Roman" pitchFamily="18" charset="0"/>
              </a:rPr>
              <a:t>idioma</a:t>
            </a:r>
            <a:r>
              <a:rPr lang="es-ES" sz="1600" b="1" spc="-5" dirty="0">
                <a:solidFill>
                  <a:schemeClr val="tx2"/>
                </a:solidFill>
                <a:latin typeface="Times New Roman" pitchFamily="18" charset="0"/>
                <a:cs typeface="Times New Roman" pitchFamily="18" charset="0"/>
              </a:rPr>
              <a:t>.  El procedimiento se llama: </a:t>
            </a:r>
          </a:p>
          <a:p>
            <a:pPr marL="12699" marR="586053" indent="914319"/>
            <a:r>
              <a:rPr lang="es-ES" sz="1600" i="1" spc="-5" dirty="0">
                <a:solidFill>
                  <a:srgbClr val="FF671F"/>
                </a:solidFill>
                <a:latin typeface="Times New Roman" pitchFamily="18" charset="0"/>
                <a:cs typeface="Times New Roman" pitchFamily="18" charset="0"/>
              </a:rPr>
              <a:t>Movilidad Internacional: Aportación de documentación acreditativa de competencias lingüísticas. </a:t>
            </a:r>
          </a:p>
          <a:p>
            <a:pPr marL="12699" marR="586053" indent="914319" algn="just"/>
            <a:endParaRPr lang="es-ES" sz="1600" spc="-5" dirty="0">
              <a:latin typeface="Times New Roman" pitchFamily="18" charset="0"/>
              <a:cs typeface="Times New Roman" pitchFamily="18" charset="0"/>
            </a:endParaRPr>
          </a:p>
          <a:p>
            <a:pPr marL="12699" marR="586053" indent="914319" algn="just"/>
            <a:r>
              <a:rPr lang="es-ES" sz="1600" spc="-5" dirty="0">
                <a:latin typeface="Times New Roman" pitchFamily="18" charset="0"/>
                <a:cs typeface="Times New Roman" pitchFamily="18" charset="0"/>
              </a:rPr>
              <a:t>Debo de subir el nivel máximo de cada idioma que tenga certificado oficialmente: </a:t>
            </a:r>
            <a:r>
              <a:rPr lang="es-ES" sz="1600" spc="-5" dirty="0">
                <a:latin typeface="Times New Roman" pitchFamily="18" charset="0"/>
                <a:cs typeface="Times New Roman" pitchFamily="18" charset="0"/>
                <a:hlinkClick r:id="rId4"/>
              </a:rPr>
              <a:t>https://sede.ugr.es/procs/Movilidad-internacional-Aportacion-de-documentacion-acreditativa-de-competencias-lingueisticas/</a:t>
            </a:r>
            <a:endParaRPr lang="es-ES" sz="1600" spc="-5" dirty="0">
              <a:latin typeface="Times New Roman" pitchFamily="18" charset="0"/>
              <a:cs typeface="Times New Roman" pitchFamily="18" charset="0"/>
            </a:endParaRPr>
          </a:p>
          <a:p>
            <a:pPr marL="927018" marR="78098" lvl="2" indent="-635"/>
            <a:r>
              <a:rPr lang="es-ES" sz="1600" spc="-5" dirty="0">
                <a:latin typeface="Times New Roman" pitchFamily="18" charset="0"/>
                <a:cs typeface="Times New Roman" pitchFamily="18" charset="0"/>
              </a:rPr>
              <a:t>No se necesita certificado digital y se pueden acreditar </a:t>
            </a:r>
            <a:r>
              <a:rPr lang="es-ES" sz="1600" u="sng" spc="-5" dirty="0">
                <a:latin typeface="Times New Roman" pitchFamily="18" charset="0"/>
                <a:cs typeface="Times New Roman" pitchFamily="18" charset="0"/>
              </a:rPr>
              <a:t>varios idiomas</a:t>
            </a:r>
            <a:r>
              <a:rPr lang="es-ES" sz="1600" spc="-5" dirty="0">
                <a:latin typeface="Times New Roman" pitchFamily="18" charset="0"/>
                <a:cs typeface="Times New Roman" pitchFamily="18" charset="0"/>
              </a:rPr>
              <a:t>.</a:t>
            </a:r>
            <a:endParaRPr sz="2300" dirty="0">
              <a:latin typeface="Times New Roman" pitchFamily="18" charset="0"/>
              <a:cs typeface="Times New Roman" pitchFamily="18" charset="0"/>
            </a:endParaRPr>
          </a:p>
          <a:p>
            <a:pPr marL="12699" marR="137148"/>
            <a:endParaRPr lang="es-ES" sz="1600" spc="-5" dirty="0">
              <a:latin typeface="Times New Roman" pitchFamily="18" charset="0"/>
              <a:cs typeface="Times New Roman" pitchFamily="18" charset="0"/>
            </a:endParaRPr>
          </a:p>
          <a:p>
            <a:pPr marL="12699" marR="137148"/>
            <a:r>
              <a:rPr lang="es-ES" sz="1600" spc="-5" dirty="0">
                <a:latin typeface="Times New Roman" pitchFamily="18" charset="0"/>
                <a:cs typeface="Times New Roman" pitchFamily="18" charset="0"/>
              </a:rPr>
              <a:t>ATENCIÓN: No subir el certificado a la plataforma a través del primer enlace que sale en los procedimientos de Sede Electrónica (Gestión Académica: Acreditación lingüística para Grado) sino a través del enlace que aparece arriba (</a:t>
            </a:r>
            <a:r>
              <a:rPr lang="es-ES" sz="1600" u="sng" spc="-5" dirty="0">
                <a:latin typeface="Times New Roman" pitchFamily="18" charset="0"/>
                <a:cs typeface="Times New Roman" pitchFamily="18" charset="0"/>
              </a:rPr>
              <a:t>Movilidad Internacional: Aportación de documentación acreditativa de competencias lingüísticas</a:t>
            </a:r>
            <a:r>
              <a:rPr lang="es-ES" sz="1600" spc="-5" dirty="0">
                <a:latin typeface="Times New Roman" pitchFamily="18" charset="0"/>
                <a:cs typeface="Times New Roman" pitchFamily="18" charset="0"/>
              </a:rPr>
              <a:t>). En el primer caso solo se permite subir un solo certificado de nivel de idioma.</a:t>
            </a:r>
          </a:p>
          <a:p>
            <a:pPr marL="12699" marR="137148"/>
            <a:endParaRPr lang="es-ES" sz="1600" spc="-5" dirty="0">
              <a:latin typeface="Times New Roman" pitchFamily="18" charset="0"/>
              <a:cs typeface="Times New Roman" pitchFamily="18" charset="0"/>
            </a:endParaRPr>
          </a:p>
          <a:p>
            <a:pPr marL="12699" marR="137148"/>
            <a:endParaRPr sz="1600" dirty="0">
              <a:latin typeface="Times New Roman" pitchFamily="18" charset="0"/>
              <a:cs typeface="Times New Roman" pitchFamily="18" charset="0"/>
            </a:endParaRPr>
          </a:p>
        </p:txBody>
      </p:sp>
      <p:pic>
        <p:nvPicPr>
          <p:cNvPr id="3" name="2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47102" y="1"/>
            <a:ext cx="2030407" cy="1684128"/>
          </a:xfrm>
          <a:prstGeom prst="rect">
            <a:avLst/>
          </a:prstGeom>
        </p:spPr>
      </p:pic>
      <p:graphicFrame>
        <p:nvGraphicFramePr>
          <p:cNvPr id="4" name="3 Diagrama"/>
          <p:cNvGraphicFramePr/>
          <p:nvPr>
            <p:extLst>
              <p:ext uri="{D42A27DB-BD31-4B8C-83A1-F6EECF244321}">
                <p14:modId xmlns:p14="http://schemas.microsoft.com/office/powerpoint/2010/main" val="1626082282"/>
              </p:ext>
            </p:extLst>
          </p:nvPr>
        </p:nvGraphicFramePr>
        <p:xfrm>
          <a:off x="406400" y="553841"/>
          <a:ext cx="7239000" cy="49350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5" name="4 Diagrama"/>
          <p:cNvGraphicFramePr/>
          <p:nvPr>
            <p:extLst>
              <p:ext uri="{D42A27DB-BD31-4B8C-83A1-F6EECF244321}">
                <p14:modId xmlns:p14="http://schemas.microsoft.com/office/powerpoint/2010/main" val="3862230709"/>
              </p:ext>
            </p:extLst>
          </p:nvPr>
        </p:nvGraphicFramePr>
        <p:xfrm>
          <a:off x="393700" y="3400426"/>
          <a:ext cx="7239000" cy="493503"/>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3701" y="1047343"/>
            <a:ext cx="9906000" cy="964365"/>
          </a:xfrm>
          <a:prstGeom prst="rect">
            <a:avLst/>
          </a:prstGeom>
        </p:spPr>
        <p:txBody>
          <a:bodyPr vert="horz" wrap="square" lIns="0" tIns="12698" rIns="0" bIns="0" rtlCol="0">
            <a:spAutoFit/>
          </a:bodyPr>
          <a:lstStyle/>
          <a:p>
            <a:pPr marL="355536" marR="5080" indent="-342840" defTabSz="914238">
              <a:spcBef>
                <a:spcPts val="100"/>
              </a:spcBef>
            </a:pPr>
            <a:endParaRPr lang="es-ES" sz="1600" b="1" spc="-5" dirty="0">
              <a:solidFill>
                <a:srgbClr val="336565"/>
              </a:solidFill>
              <a:latin typeface="Times New Roman" pitchFamily="18" charset="0"/>
              <a:cs typeface="Times New Roman" pitchFamily="18" charset="0"/>
            </a:endParaRPr>
          </a:p>
          <a:p>
            <a:pPr marL="355536" marR="5080" indent="-342840" defTabSz="914238">
              <a:spcBef>
                <a:spcPts val="100"/>
              </a:spcBef>
            </a:pPr>
            <a:endParaRPr lang="es-ES" sz="1600" dirty="0">
              <a:solidFill>
                <a:prstClr val="black"/>
              </a:solidFill>
              <a:latin typeface="Times New Roman" pitchFamily="18" charset="0"/>
              <a:cs typeface="Times New Roman" pitchFamily="18" charset="0"/>
            </a:endParaRPr>
          </a:p>
          <a:p>
            <a:pPr marL="12698" defTabSz="914238"/>
            <a:endParaRPr lang="es-ES" sz="1600" b="1" spc="-5" dirty="0">
              <a:solidFill>
                <a:srgbClr val="336565"/>
              </a:solidFill>
              <a:latin typeface="Times New Roman" pitchFamily="18" charset="0"/>
              <a:cs typeface="Times New Roman" pitchFamily="18" charset="0"/>
            </a:endParaRPr>
          </a:p>
          <a:p>
            <a:pPr marL="12698" defTabSz="914238"/>
            <a:endParaRPr lang="es-ES" sz="1300" b="1" spc="-5" dirty="0">
              <a:solidFill>
                <a:srgbClr val="336565"/>
              </a:solidFill>
              <a:latin typeface="Times New Roman" pitchFamily="18" charset="0"/>
              <a:cs typeface="Times New Roman" pitchFamily="18" charset="0"/>
            </a:endParaRPr>
          </a:p>
        </p:txBody>
      </p:sp>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7103" y="2"/>
            <a:ext cx="2030407" cy="1684128"/>
          </a:xfrm>
          <a:prstGeom prst="rect">
            <a:avLst/>
          </a:prstGeom>
        </p:spPr>
      </p:pic>
      <p:graphicFrame>
        <p:nvGraphicFramePr>
          <p:cNvPr id="5" name="4 Diagrama"/>
          <p:cNvGraphicFramePr/>
          <p:nvPr/>
        </p:nvGraphicFramePr>
        <p:xfrm>
          <a:off x="698501" y="1047345"/>
          <a:ext cx="8100783" cy="4935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CuadroTexto"/>
          <p:cNvSpPr txBox="1"/>
          <p:nvPr/>
        </p:nvSpPr>
        <p:spPr>
          <a:xfrm>
            <a:off x="2824907" y="1939029"/>
            <a:ext cx="4210737" cy="369316"/>
          </a:xfrm>
          <a:prstGeom prst="rect">
            <a:avLst/>
          </a:prstGeom>
          <a:noFill/>
        </p:spPr>
        <p:txBody>
          <a:bodyPr wrap="square" lIns="91424" tIns="45712" rIns="91424" bIns="45712" rtlCol="0">
            <a:spAutoFit/>
          </a:bodyPr>
          <a:lstStyle/>
          <a:p>
            <a:pPr defTabSz="914238"/>
            <a:r>
              <a:rPr lang="es-ES" b="1" dirty="0">
                <a:solidFill>
                  <a:srgbClr val="1F497D"/>
                </a:solidFill>
                <a:latin typeface="Times New Roman" pitchFamily="18" charset="0"/>
                <a:ea typeface="Tahoma" pitchFamily="34" charset="0"/>
                <a:cs typeface="Times New Roman" pitchFamily="18" charset="0"/>
              </a:rPr>
              <a:t>LINGUASKILL – 48 HORAS</a:t>
            </a:r>
          </a:p>
        </p:txBody>
      </p:sp>
      <p:sp>
        <p:nvSpPr>
          <p:cNvPr id="9" name="8 CuadroTexto"/>
          <p:cNvSpPr txBox="1"/>
          <p:nvPr/>
        </p:nvSpPr>
        <p:spPr>
          <a:xfrm>
            <a:off x="389596" y="2358388"/>
            <a:ext cx="1524001" cy="3354748"/>
          </a:xfrm>
          <a:prstGeom prst="rect">
            <a:avLst/>
          </a:prstGeom>
          <a:noFill/>
        </p:spPr>
        <p:txBody>
          <a:bodyPr wrap="square" lIns="91424" tIns="45712" rIns="91424" bIns="45712" rtlCol="0">
            <a:spAutoFit/>
          </a:bodyPr>
          <a:lstStyle/>
          <a:p>
            <a:pPr algn="just" defTabSz="914238"/>
            <a:r>
              <a:rPr lang="es-ES" sz="1400" dirty="0" err="1">
                <a:solidFill>
                  <a:prstClr val="black"/>
                </a:solidFill>
                <a:latin typeface="Times New Roman" pitchFamily="18" charset="0"/>
                <a:cs typeface="Times New Roman" pitchFamily="18" charset="0"/>
              </a:rPr>
              <a:t>Linguaskill</a:t>
            </a:r>
            <a:r>
              <a:rPr lang="es-ES" sz="1400" dirty="0">
                <a:solidFill>
                  <a:prstClr val="black"/>
                </a:solidFill>
                <a:latin typeface="Times New Roman" pitchFamily="18" charset="0"/>
                <a:cs typeface="Times New Roman" pitchFamily="18" charset="0"/>
              </a:rPr>
              <a:t> es el test de inglés de Cambridge </a:t>
            </a:r>
            <a:r>
              <a:rPr lang="es-ES" sz="1400" dirty="0" err="1">
                <a:solidFill>
                  <a:prstClr val="black"/>
                </a:solidFill>
                <a:latin typeface="Times New Roman" pitchFamily="18" charset="0"/>
                <a:cs typeface="Times New Roman" pitchFamily="18" charset="0"/>
              </a:rPr>
              <a:t>Assessment</a:t>
            </a:r>
            <a:r>
              <a:rPr lang="es-ES" sz="1400" dirty="0">
                <a:solidFill>
                  <a:prstClr val="black"/>
                </a:solidFill>
                <a:latin typeface="Times New Roman" pitchFamily="18" charset="0"/>
                <a:cs typeface="Times New Roman" pitchFamily="18" charset="0"/>
              </a:rPr>
              <a:t> English con el que podrás acreditar tu nivel de inglés de forma rápida. El resultado estará en unas 48 horas.</a:t>
            </a:r>
          </a:p>
          <a:p>
            <a:pPr algn="just" defTabSz="914238"/>
            <a:r>
              <a:rPr lang="es-ES" b="1" dirty="0">
                <a:solidFill>
                  <a:srgbClr val="0070C0"/>
                </a:solidFill>
                <a:hlinkClick r:id="rId8">
                  <a:extLst>
                    <a:ext uri="{A12FA001-AC4F-418D-AE19-62706E023703}">
                      <ahyp:hlinkClr xmlns:ahyp="http://schemas.microsoft.com/office/drawing/2018/hyperlinkcolor" val="tx"/>
                    </a:ext>
                  </a:extLst>
                </a:hlinkClick>
              </a:rPr>
              <a:t>https://clm-granada.com/examen-linguaskill/</a:t>
            </a:r>
            <a:endParaRPr lang="es-ES" dirty="0">
              <a:solidFill>
                <a:srgbClr val="0070C0"/>
              </a:solidFill>
              <a:latin typeface="Times New Roman" pitchFamily="18" charset="0"/>
              <a:cs typeface="Times New Roman" pitchFamily="18" charset="0"/>
            </a:endParaRPr>
          </a:p>
        </p:txBody>
      </p:sp>
      <p:sp>
        <p:nvSpPr>
          <p:cNvPr id="10" name="9 CuadroTexto"/>
          <p:cNvSpPr txBox="1"/>
          <p:nvPr/>
        </p:nvSpPr>
        <p:spPr>
          <a:xfrm>
            <a:off x="165100" y="6143625"/>
            <a:ext cx="10412410" cy="1200312"/>
          </a:xfrm>
          <a:prstGeom prst="rect">
            <a:avLst/>
          </a:prstGeom>
          <a:noFill/>
        </p:spPr>
        <p:txBody>
          <a:bodyPr wrap="square" lIns="91424" tIns="45712" rIns="91424" bIns="45712" rtlCol="0">
            <a:spAutoFit/>
          </a:bodyPr>
          <a:lstStyle/>
          <a:p>
            <a:pPr defTabSz="914238"/>
            <a:r>
              <a:rPr lang="es-ES" sz="2400" b="1" dirty="0">
                <a:solidFill>
                  <a:srgbClr val="1F497D"/>
                </a:solidFill>
                <a:latin typeface="Times New Roman" pitchFamily="18" charset="0"/>
                <a:cs typeface="Times New Roman" pitchFamily="18" charset="0"/>
              </a:rPr>
              <a:t>Sea cual sea el certificado oficial con el que vayas a contar es muy importante subirlo a la Sede Electrónica antes </a:t>
            </a:r>
            <a:r>
              <a:rPr lang="es-ES" sz="2400" b="1" dirty="0">
                <a:solidFill>
                  <a:srgbClr val="FF0000"/>
                </a:solidFill>
                <a:latin typeface="Times New Roman" pitchFamily="18" charset="0"/>
                <a:cs typeface="Times New Roman" pitchFamily="18" charset="0"/>
              </a:rPr>
              <a:t>de que termine el plazo de solicitud </a:t>
            </a:r>
            <a:r>
              <a:rPr lang="es-ES" sz="2400" b="1" dirty="0">
                <a:solidFill>
                  <a:srgbClr val="1F497D"/>
                </a:solidFill>
                <a:latin typeface="Times New Roman" pitchFamily="18" charset="0"/>
                <a:cs typeface="Times New Roman" pitchFamily="18" charset="0"/>
              </a:rPr>
              <a:t>para que tenga efectos en la convocatoria de Movilidad Internacional.</a:t>
            </a:r>
          </a:p>
        </p:txBody>
      </p:sp>
      <p:sp>
        <p:nvSpPr>
          <p:cNvPr id="11" name="10 CuadroTexto"/>
          <p:cNvSpPr txBox="1"/>
          <p:nvPr/>
        </p:nvSpPr>
        <p:spPr>
          <a:xfrm>
            <a:off x="698501" y="1662030"/>
            <a:ext cx="4210737" cy="646315"/>
          </a:xfrm>
          <a:prstGeom prst="rect">
            <a:avLst/>
          </a:prstGeom>
          <a:noFill/>
        </p:spPr>
        <p:txBody>
          <a:bodyPr wrap="square" lIns="91424" tIns="45712" rIns="91424" bIns="45712" rtlCol="0">
            <a:spAutoFit/>
          </a:bodyPr>
          <a:lstStyle/>
          <a:p>
            <a:pPr defTabSz="914238"/>
            <a:r>
              <a:rPr lang="es-ES" b="1" dirty="0">
                <a:solidFill>
                  <a:srgbClr val="1F497D"/>
                </a:solidFill>
                <a:latin typeface="Times New Roman" pitchFamily="18" charset="0"/>
                <a:ea typeface="Tahoma" pitchFamily="34" charset="0"/>
                <a:cs typeface="Times New Roman" pitchFamily="18" charset="0"/>
              </a:rPr>
              <a:t>Una forma rápida de conseguir acreditar el nivel de inglés: </a:t>
            </a:r>
          </a:p>
        </p:txBody>
      </p:sp>
      <p:pic>
        <p:nvPicPr>
          <p:cNvPr id="4" name="Imagen 3">
            <a:extLst>
              <a:ext uri="{FF2B5EF4-FFF2-40B4-BE49-F238E27FC236}">
                <a16:creationId xmlns:a16="http://schemas.microsoft.com/office/drawing/2014/main" id="{FF530780-E7FA-4E8A-9283-E8FBACD28DAF}"/>
              </a:ext>
            </a:extLst>
          </p:cNvPr>
          <p:cNvPicPr>
            <a:picLocks noChangeAspect="1"/>
          </p:cNvPicPr>
          <p:nvPr/>
        </p:nvPicPr>
        <p:blipFill>
          <a:blip r:embed="rId9"/>
          <a:stretch>
            <a:fillRect/>
          </a:stretch>
        </p:blipFill>
        <p:spPr>
          <a:xfrm>
            <a:off x="6838948" y="1628810"/>
            <a:ext cx="3738562" cy="2473529"/>
          </a:xfrm>
          <a:prstGeom prst="rect">
            <a:avLst/>
          </a:prstGeom>
        </p:spPr>
      </p:pic>
      <p:pic>
        <p:nvPicPr>
          <p:cNvPr id="7" name="Imagen 6">
            <a:extLst>
              <a:ext uri="{FF2B5EF4-FFF2-40B4-BE49-F238E27FC236}">
                <a16:creationId xmlns:a16="http://schemas.microsoft.com/office/drawing/2014/main" id="{7B6B71C7-24B0-4B2C-9DF5-DC33305B26A3}"/>
              </a:ext>
            </a:extLst>
          </p:cNvPr>
          <p:cNvPicPr>
            <a:picLocks noChangeAspect="1"/>
          </p:cNvPicPr>
          <p:nvPr/>
        </p:nvPicPr>
        <p:blipFill>
          <a:blip r:embed="rId10"/>
          <a:stretch>
            <a:fillRect/>
          </a:stretch>
        </p:blipFill>
        <p:spPr>
          <a:xfrm>
            <a:off x="1993900" y="2618564"/>
            <a:ext cx="5164281" cy="3325797"/>
          </a:xfrm>
          <a:prstGeom prst="rect">
            <a:avLst/>
          </a:prstGeom>
        </p:spPr>
      </p:pic>
      <p:pic>
        <p:nvPicPr>
          <p:cNvPr id="13" name="Imagen 12">
            <a:extLst>
              <a:ext uri="{FF2B5EF4-FFF2-40B4-BE49-F238E27FC236}">
                <a16:creationId xmlns:a16="http://schemas.microsoft.com/office/drawing/2014/main" id="{149237DE-792A-4C00-89C1-9E93454CBDA6}"/>
              </a:ext>
            </a:extLst>
          </p:cNvPr>
          <p:cNvPicPr>
            <a:picLocks noChangeAspect="1"/>
          </p:cNvPicPr>
          <p:nvPr/>
        </p:nvPicPr>
        <p:blipFill>
          <a:blip r:embed="rId11"/>
          <a:stretch>
            <a:fillRect/>
          </a:stretch>
        </p:blipFill>
        <p:spPr>
          <a:xfrm>
            <a:off x="7539604" y="4301603"/>
            <a:ext cx="2519360" cy="1265707"/>
          </a:xfrm>
          <a:prstGeom prst="rect">
            <a:avLst/>
          </a:prstGeom>
        </p:spPr>
      </p:pic>
    </p:spTree>
    <p:extLst>
      <p:ext uri="{BB962C8B-B14F-4D97-AF65-F5344CB8AC3E}">
        <p14:creationId xmlns:p14="http://schemas.microsoft.com/office/powerpoint/2010/main" val="2681179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41300" y="1495426"/>
            <a:ext cx="10134600" cy="5809282"/>
          </a:xfrm>
          <a:prstGeom prst="rect">
            <a:avLst/>
          </a:prstGeom>
        </p:spPr>
        <p:txBody>
          <a:bodyPr vert="horz" wrap="square" lIns="0" tIns="12699" rIns="0" bIns="0" rtlCol="0">
            <a:spAutoFit/>
          </a:bodyPr>
          <a:lstStyle/>
          <a:p>
            <a:pPr marL="355568" marR="342870" indent="-343504">
              <a:spcBef>
                <a:spcPts val="100"/>
              </a:spcBef>
            </a:pPr>
            <a:r>
              <a:rPr sz="2000" b="1" spc="-5" dirty="0" err="1">
                <a:solidFill>
                  <a:schemeClr val="tx2"/>
                </a:solidFill>
                <a:latin typeface="Times New Roman" pitchFamily="18" charset="0"/>
                <a:cs typeface="Times New Roman" pitchFamily="18" charset="0"/>
              </a:rPr>
              <a:t>Consulto</a:t>
            </a:r>
            <a:r>
              <a:rPr sz="2000" b="1" spc="-5" dirty="0">
                <a:solidFill>
                  <a:schemeClr val="tx2"/>
                </a:solidFill>
                <a:latin typeface="Times New Roman" pitchFamily="18" charset="0"/>
                <a:cs typeface="Times New Roman" pitchFamily="18" charset="0"/>
              </a:rPr>
              <a:t> la </a:t>
            </a:r>
            <a:r>
              <a:rPr sz="2000" b="1" spc="-5" dirty="0" err="1">
                <a:solidFill>
                  <a:schemeClr val="tx2"/>
                </a:solidFill>
                <a:latin typeface="Times New Roman" pitchFamily="18" charset="0"/>
                <a:cs typeface="Times New Roman" pitchFamily="18" charset="0"/>
              </a:rPr>
              <a:t>lista</a:t>
            </a:r>
            <a:r>
              <a:rPr sz="2000" b="1" spc="-5" dirty="0">
                <a:solidFill>
                  <a:schemeClr val="tx2"/>
                </a:solidFill>
                <a:latin typeface="Times New Roman" pitchFamily="18" charset="0"/>
                <a:cs typeface="Times New Roman" pitchFamily="18" charset="0"/>
              </a:rPr>
              <a:t> de </a:t>
            </a:r>
            <a:r>
              <a:rPr sz="2000" b="1" spc="-5" dirty="0" err="1">
                <a:solidFill>
                  <a:schemeClr val="tx2"/>
                </a:solidFill>
                <a:latin typeface="Times New Roman" pitchFamily="18" charset="0"/>
                <a:cs typeface="Times New Roman" pitchFamily="18" charset="0"/>
              </a:rPr>
              <a:t>destinos</a:t>
            </a:r>
            <a:r>
              <a:rPr sz="2000" b="1" spc="-5" dirty="0">
                <a:solidFill>
                  <a:schemeClr val="tx2"/>
                </a:solidFill>
                <a:latin typeface="Times New Roman" pitchFamily="18" charset="0"/>
                <a:cs typeface="Times New Roman" pitchFamily="18" charset="0"/>
              </a:rPr>
              <a:t> que </a:t>
            </a:r>
            <a:r>
              <a:rPr sz="2000" b="1" spc="-5" dirty="0" err="1">
                <a:solidFill>
                  <a:schemeClr val="tx2"/>
                </a:solidFill>
                <a:latin typeface="Times New Roman" pitchFamily="18" charset="0"/>
                <a:cs typeface="Times New Roman" pitchFamily="18" charset="0"/>
              </a:rPr>
              <a:t>ofrece</a:t>
            </a:r>
            <a:r>
              <a:rPr sz="2000" b="1" spc="-5" dirty="0">
                <a:solidFill>
                  <a:schemeClr val="tx2"/>
                </a:solidFill>
                <a:latin typeface="Times New Roman" pitchFamily="18" charset="0"/>
                <a:cs typeface="Times New Roman" pitchFamily="18" charset="0"/>
              </a:rPr>
              <a:t> </a:t>
            </a:r>
            <a:r>
              <a:rPr sz="2000" b="1" spc="-5" dirty="0" err="1">
                <a:solidFill>
                  <a:schemeClr val="tx2"/>
                </a:solidFill>
                <a:latin typeface="Times New Roman" pitchFamily="18" charset="0"/>
                <a:cs typeface="Times New Roman" pitchFamily="18" charset="0"/>
              </a:rPr>
              <a:t>nuestra</a:t>
            </a:r>
            <a:r>
              <a:rPr sz="2000" b="1" spc="-5" dirty="0">
                <a:solidFill>
                  <a:schemeClr val="tx2"/>
                </a:solidFill>
                <a:latin typeface="Times New Roman" pitchFamily="18" charset="0"/>
                <a:cs typeface="Times New Roman" pitchFamily="18" charset="0"/>
              </a:rPr>
              <a:t> </a:t>
            </a:r>
            <a:r>
              <a:rPr sz="2000" b="1" spc="-5" dirty="0" err="1">
                <a:solidFill>
                  <a:schemeClr val="tx2"/>
                </a:solidFill>
                <a:latin typeface="Times New Roman" pitchFamily="18" charset="0"/>
                <a:cs typeface="Times New Roman" pitchFamily="18" charset="0"/>
              </a:rPr>
              <a:t>Facultad</a:t>
            </a:r>
            <a:r>
              <a:rPr lang="es-ES" sz="2000" b="1" spc="-5" dirty="0">
                <a:solidFill>
                  <a:schemeClr val="tx2"/>
                </a:solidFill>
                <a:latin typeface="Times New Roman" pitchFamily="18" charset="0"/>
                <a:cs typeface="Times New Roman" pitchFamily="18" charset="0"/>
              </a:rPr>
              <a:t>: </a:t>
            </a:r>
          </a:p>
          <a:p>
            <a:pPr marL="355568" marR="342870" indent="-343504">
              <a:spcBef>
                <a:spcPts val="100"/>
              </a:spcBef>
            </a:pPr>
            <a:endParaRPr lang="es-ES" sz="2000" b="1" spc="-5" dirty="0">
              <a:solidFill>
                <a:schemeClr val="tx2"/>
              </a:solidFill>
              <a:latin typeface="Times New Roman" pitchFamily="18" charset="0"/>
              <a:cs typeface="Times New Roman" pitchFamily="18" charset="0"/>
            </a:endParaRPr>
          </a:p>
          <a:p>
            <a:pPr marL="355568" marR="342870" indent="-343504">
              <a:spcBef>
                <a:spcPts val="100"/>
              </a:spcBef>
            </a:pPr>
            <a:r>
              <a:rPr lang="es-ES" sz="2000" b="1" dirty="0">
                <a:latin typeface="Times New Roman" pitchFamily="18" charset="0"/>
                <a:cs typeface="Times New Roman" pitchFamily="18" charset="0"/>
                <a:hlinkClick r:id="rId2"/>
              </a:rPr>
              <a:t>https://internacional.ugr.es/pages/movilidad/estudiantes/salientes/movilidad-grado/20242025/destinos/cienciaspoliticasysociologia</a:t>
            </a:r>
            <a:r>
              <a:rPr lang="es-ES" sz="2000" b="1" dirty="0">
                <a:latin typeface="Times New Roman" pitchFamily="18" charset="0"/>
                <a:cs typeface="Times New Roman" pitchFamily="18" charset="0"/>
              </a:rPr>
              <a:t> 	</a:t>
            </a:r>
          </a:p>
          <a:p>
            <a:pPr marL="355568" marR="342870" indent="-343504">
              <a:spcBef>
                <a:spcPts val="100"/>
              </a:spcBef>
            </a:pPr>
            <a:endParaRPr lang="es-ES" sz="2000" dirty="0">
              <a:latin typeface="Times New Roman" pitchFamily="18" charset="0"/>
              <a:cs typeface="Times New Roman" pitchFamily="18" charset="0"/>
            </a:endParaRPr>
          </a:p>
          <a:p>
            <a:pPr marL="355568" marR="342870" indent="-343504">
              <a:spcBef>
                <a:spcPts val="100"/>
              </a:spcBef>
            </a:pPr>
            <a:r>
              <a:rPr lang="es-ES" sz="2000" b="1" spc="-5" dirty="0">
                <a:solidFill>
                  <a:schemeClr val="tx2"/>
                </a:solidFill>
                <a:latin typeface="Times New Roman" pitchFamily="18" charset="0"/>
                <a:cs typeface="Times New Roman" pitchFamily="18" charset="0"/>
              </a:rPr>
              <a:t>Si soy </a:t>
            </a:r>
            <a:r>
              <a:rPr sz="2000" b="1" spc="-5" dirty="0" err="1">
                <a:solidFill>
                  <a:schemeClr val="tx2"/>
                </a:solidFill>
                <a:latin typeface="Times New Roman" pitchFamily="18" charset="0"/>
                <a:cs typeface="Times New Roman" pitchFamily="18" charset="0"/>
              </a:rPr>
              <a:t>estudiante</a:t>
            </a:r>
            <a:r>
              <a:rPr sz="2000" b="1" spc="-5" dirty="0">
                <a:solidFill>
                  <a:schemeClr val="tx2"/>
                </a:solidFill>
                <a:latin typeface="Times New Roman" pitchFamily="18" charset="0"/>
                <a:cs typeface="Times New Roman" pitchFamily="18" charset="0"/>
              </a:rPr>
              <a:t> de</a:t>
            </a:r>
            <a:r>
              <a:rPr lang="es-ES" sz="2000" b="1" spc="-5" dirty="0">
                <a:solidFill>
                  <a:schemeClr val="tx2"/>
                </a:solidFill>
                <a:latin typeface="Times New Roman" pitchFamily="18" charset="0"/>
                <a:cs typeface="Times New Roman" pitchFamily="18" charset="0"/>
              </a:rPr>
              <a:t>l </a:t>
            </a:r>
            <a:r>
              <a:rPr lang="es-ES" sz="2000" b="1" u="sng" spc="-5" dirty="0">
                <a:solidFill>
                  <a:schemeClr val="tx2"/>
                </a:solidFill>
                <a:latin typeface="Times New Roman" pitchFamily="18" charset="0"/>
                <a:cs typeface="Times New Roman" pitchFamily="18" charset="0"/>
              </a:rPr>
              <a:t>Doble Grado en</a:t>
            </a:r>
            <a:r>
              <a:rPr sz="2000" b="1" u="sng" spc="-5" dirty="0">
                <a:solidFill>
                  <a:schemeClr val="tx2"/>
                </a:solidFill>
                <a:latin typeface="Times New Roman" pitchFamily="18" charset="0"/>
                <a:cs typeface="Times New Roman" pitchFamily="18" charset="0"/>
              </a:rPr>
              <a:t> CC</a:t>
            </a:r>
            <a:r>
              <a:rPr lang="es-ES" sz="2000" b="1" u="heavy" spc="-5" dirty="0">
                <a:solidFill>
                  <a:schemeClr val="tx2"/>
                </a:solidFill>
                <a:latin typeface="Times New Roman" pitchFamily="18" charset="0"/>
                <a:cs typeface="Times New Roman" pitchFamily="18" charset="0"/>
              </a:rPr>
              <a:t>.</a:t>
            </a:r>
            <a:r>
              <a:rPr sz="2000" b="1" u="heavy" spc="-5" dirty="0">
                <a:solidFill>
                  <a:schemeClr val="tx2"/>
                </a:solidFill>
                <a:latin typeface="Times New Roman" pitchFamily="18" charset="0"/>
                <a:cs typeface="Times New Roman" pitchFamily="18" charset="0"/>
              </a:rPr>
              <a:t> </a:t>
            </a:r>
            <a:r>
              <a:rPr sz="2000" b="1" u="heavy" spc="-5" dirty="0" err="1">
                <a:solidFill>
                  <a:schemeClr val="tx2"/>
                </a:solidFill>
                <a:latin typeface="Times New Roman" pitchFamily="18" charset="0"/>
                <a:cs typeface="Times New Roman" pitchFamily="18" charset="0"/>
              </a:rPr>
              <a:t>Políticas</a:t>
            </a:r>
            <a:r>
              <a:rPr lang="es-ES" sz="2000" b="1" u="heavy" spc="-5" dirty="0">
                <a:solidFill>
                  <a:schemeClr val="tx2"/>
                </a:solidFill>
                <a:latin typeface="Times New Roman" pitchFamily="18" charset="0"/>
                <a:cs typeface="Times New Roman" pitchFamily="18" charset="0"/>
              </a:rPr>
              <a:t> y de la Administración y </a:t>
            </a:r>
            <a:r>
              <a:rPr sz="2000" b="1" u="heavy" spc="-5" dirty="0">
                <a:solidFill>
                  <a:schemeClr val="tx2"/>
                </a:solidFill>
                <a:latin typeface="Times New Roman" pitchFamily="18" charset="0"/>
                <a:cs typeface="Times New Roman" pitchFamily="18" charset="0"/>
              </a:rPr>
              <a:t>Derecho </a:t>
            </a:r>
            <a:r>
              <a:rPr sz="2000" b="1" spc="-5" dirty="0" err="1">
                <a:solidFill>
                  <a:schemeClr val="tx2"/>
                </a:solidFill>
                <a:latin typeface="Times New Roman" pitchFamily="18" charset="0"/>
                <a:cs typeface="Times New Roman" pitchFamily="18" charset="0"/>
              </a:rPr>
              <a:t>deber</a:t>
            </a:r>
            <a:r>
              <a:rPr lang="es-ES" sz="2000" b="1" spc="-5" dirty="0">
                <a:solidFill>
                  <a:schemeClr val="tx2"/>
                </a:solidFill>
                <a:latin typeface="Times New Roman" pitchFamily="18" charset="0"/>
                <a:cs typeface="Times New Roman" pitchFamily="18" charset="0"/>
              </a:rPr>
              <a:t>é</a:t>
            </a:r>
            <a:r>
              <a:rPr sz="2000" b="1" spc="-5" dirty="0">
                <a:solidFill>
                  <a:schemeClr val="tx2"/>
                </a:solidFill>
                <a:latin typeface="Times New Roman" pitchFamily="18" charset="0"/>
                <a:cs typeface="Times New Roman" pitchFamily="18" charset="0"/>
              </a:rPr>
              <a:t> consultar también la lista  de destinos que ofrece la Facultad de Derecho, teniendo en cuenta</a:t>
            </a:r>
            <a:r>
              <a:rPr sz="2000" b="1" spc="25" dirty="0">
                <a:solidFill>
                  <a:schemeClr val="tx2"/>
                </a:solidFill>
                <a:latin typeface="Times New Roman" pitchFamily="18" charset="0"/>
                <a:cs typeface="Times New Roman" pitchFamily="18" charset="0"/>
              </a:rPr>
              <a:t> </a:t>
            </a:r>
            <a:r>
              <a:rPr sz="2000" b="1" spc="-5" dirty="0">
                <a:solidFill>
                  <a:schemeClr val="tx2"/>
                </a:solidFill>
                <a:latin typeface="Times New Roman" pitchFamily="18" charset="0"/>
                <a:cs typeface="Times New Roman" pitchFamily="18" charset="0"/>
              </a:rPr>
              <a:t>que:</a:t>
            </a:r>
            <a:endParaRPr lang="es-ES" sz="2000" b="1" spc="-5" dirty="0">
              <a:solidFill>
                <a:schemeClr val="tx2"/>
              </a:solidFill>
              <a:latin typeface="Times New Roman" pitchFamily="18" charset="0"/>
              <a:cs typeface="Times New Roman" pitchFamily="18" charset="0"/>
            </a:endParaRPr>
          </a:p>
          <a:p>
            <a:pPr marL="1269887" marR="145402" lvl="2" indent="-342870"/>
            <a:r>
              <a:rPr lang="es-ES" sz="2000" spc="-5" dirty="0">
                <a:latin typeface="Times New Roman" pitchFamily="18" charset="0"/>
                <a:cs typeface="Times New Roman" pitchFamily="18" charset="0"/>
              </a:rPr>
              <a:t>- El código de los destinos de CC Políticas comienza por </a:t>
            </a:r>
            <a:r>
              <a:rPr lang="es-ES" sz="2000" b="1" spc="-5" dirty="0">
                <a:latin typeface="Times New Roman" pitchFamily="18" charset="0"/>
                <a:cs typeface="Times New Roman" pitchFamily="18" charset="0"/>
              </a:rPr>
              <a:t>006</a:t>
            </a:r>
            <a:r>
              <a:rPr lang="es-ES" sz="2000" spc="-5" dirty="0">
                <a:latin typeface="Times New Roman" pitchFamily="18" charset="0"/>
                <a:cs typeface="Times New Roman" pitchFamily="18" charset="0"/>
              </a:rPr>
              <a:t>- y los de Derecho por </a:t>
            </a:r>
            <a:r>
              <a:rPr lang="es-ES" sz="2000" b="1" spc="-5" dirty="0">
                <a:latin typeface="Times New Roman" pitchFamily="18" charset="0"/>
                <a:cs typeface="Times New Roman" pitchFamily="18" charset="0"/>
              </a:rPr>
              <a:t>007</a:t>
            </a:r>
            <a:r>
              <a:rPr lang="es-ES" sz="2000" spc="-5" dirty="0">
                <a:latin typeface="Times New Roman" pitchFamily="18" charset="0"/>
                <a:cs typeface="Times New Roman" pitchFamily="18" charset="0"/>
              </a:rPr>
              <a:t>- (para poder distinguirlos en los casos en que las dos Facultades tengan convenio con el mismo socio) </a:t>
            </a:r>
            <a:endParaRPr sz="2000" dirty="0">
              <a:solidFill>
                <a:schemeClr val="tx2"/>
              </a:solidFill>
              <a:latin typeface="Times New Roman" pitchFamily="18" charset="0"/>
              <a:cs typeface="Times New Roman" pitchFamily="18" charset="0"/>
            </a:endParaRPr>
          </a:p>
          <a:p>
            <a:pPr marL="927018" lvl="2"/>
            <a:r>
              <a:rPr lang="es-ES" sz="2000" spc="-5" dirty="0">
                <a:latin typeface="Times New Roman" pitchFamily="18" charset="0"/>
                <a:cs typeface="Times New Roman" pitchFamily="18" charset="0"/>
              </a:rPr>
              <a:t>- Puedo </a:t>
            </a:r>
            <a:r>
              <a:rPr sz="2000" spc="-5" dirty="0" err="1">
                <a:latin typeface="Times New Roman" pitchFamily="18" charset="0"/>
                <a:cs typeface="Times New Roman" pitchFamily="18" charset="0"/>
              </a:rPr>
              <a:t>seleccionar</a:t>
            </a:r>
            <a:r>
              <a:rPr sz="2000" spc="-5" dirty="0">
                <a:latin typeface="Times New Roman" pitchFamily="18" charset="0"/>
                <a:cs typeface="Times New Roman" pitchFamily="18" charset="0"/>
              </a:rPr>
              <a:t> tanto los destinos de nuestra Facultad como los de Derecho</a:t>
            </a:r>
            <a:r>
              <a:rPr lang="es-ES" sz="2000" spc="-5" dirty="0">
                <a:latin typeface="Times New Roman" pitchFamily="18" charset="0"/>
                <a:cs typeface="Times New Roman" pitchFamily="18" charset="0"/>
              </a:rPr>
              <a:t> aunque sin perder de vista que:</a:t>
            </a:r>
            <a:endParaRPr sz="2000" dirty="0">
              <a:latin typeface="Times New Roman" pitchFamily="18" charset="0"/>
              <a:cs typeface="Times New Roman" pitchFamily="18" charset="0"/>
            </a:endParaRPr>
          </a:p>
          <a:p>
            <a:pPr marL="1269887" lvl="2" indent="-342870">
              <a:spcBef>
                <a:spcPts val="380"/>
              </a:spcBef>
              <a:buChar char="-"/>
              <a:tabLst>
                <a:tab pos="354934" algn="l"/>
                <a:tab pos="356203" algn="l"/>
              </a:tabLst>
            </a:pPr>
            <a:r>
              <a:rPr lang="es-ES" sz="2000" spc="-5" dirty="0">
                <a:latin typeface="Times New Roman" pitchFamily="18" charset="0"/>
                <a:cs typeface="Times New Roman" pitchFamily="18" charset="0"/>
              </a:rPr>
              <a:t>Cada </a:t>
            </a:r>
            <a:r>
              <a:rPr sz="2000" spc="-5" dirty="0" err="1">
                <a:latin typeface="Times New Roman" pitchFamily="18" charset="0"/>
                <a:cs typeface="Times New Roman" pitchFamily="18" charset="0"/>
              </a:rPr>
              <a:t>Convenio</a:t>
            </a:r>
            <a:r>
              <a:rPr lang="es-ES" sz="2000" spc="-5" dirty="0">
                <a:latin typeface="Times New Roman" pitchFamily="18" charset="0"/>
                <a:cs typeface="Times New Roman" pitchFamily="18" charset="0"/>
              </a:rPr>
              <a:t> Erasmus</a:t>
            </a:r>
            <a:r>
              <a:rPr sz="2000" spc="-5" dirty="0">
                <a:latin typeface="Times New Roman" pitchFamily="18" charset="0"/>
                <a:cs typeface="Times New Roman" pitchFamily="18" charset="0"/>
              </a:rPr>
              <a:t> está firmado</a:t>
            </a:r>
            <a:r>
              <a:rPr sz="2000" spc="-5" dirty="0">
                <a:solidFill>
                  <a:srgbClr val="9A0000"/>
                </a:solidFill>
                <a:latin typeface="Times New Roman" pitchFamily="18" charset="0"/>
                <a:cs typeface="Times New Roman" pitchFamily="18" charset="0"/>
              </a:rPr>
              <a:t> </a:t>
            </a:r>
            <a:r>
              <a:rPr sz="2000" b="1" u="heavy" spc="-5" dirty="0">
                <a:solidFill>
                  <a:srgbClr val="FF671F"/>
                </a:solidFill>
                <a:latin typeface="Times New Roman" pitchFamily="18" charset="0"/>
                <a:cs typeface="Times New Roman" pitchFamily="18" charset="0"/>
              </a:rPr>
              <a:t>de Facultad </a:t>
            </a:r>
            <a:r>
              <a:rPr sz="2000" b="1" u="heavy" dirty="0">
                <a:solidFill>
                  <a:srgbClr val="FF671F"/>
                </a:solidFill>
                <a:latin typeface="Times New Roman" pitchFamily="18" charset="0"/>
                <a:cs typeface="Times New Roman" pitchFamily="18" charset="0"/>
              </a:rPr>
              <a:t>a</a:t>
            </a:r>
            <a:r>
              <a:rPr sz="2000" b="1" u="heavy" spc="5" dirty="0">
                <a:solidFill>
                  <a:srgbClr val="FF671F"/>
                </a:solidFill>
                <a:latin typeface="Times New Roman" pitchFamily="18" charset="0"/>
                <a:cs typeface="Times New Roman" pitchFamily="18" charset="0"/>
              </a:rPr>
              <a:t> </a:t>
            </a:r>
            <a:r>
              <a:rPr sz="2000" b="1" u="heavy" spc="-5" dirty="0" err="1">
                <a:solidFill>
                  <a:srgbClr val="FF671F"/>
                </a:solidFill>
                <a:latin typeface="Times New Roman" pitchFamily="18" charset="0"/>
                <a:cs typeface="Times New Roman" pitchFamily="18" charset="0"/>
              </a:rPr>
              <a:t>Facultad</a:t>
            </a:r>
            <a:r>
              <a:rPr lang="es-ES" sz="2000" b="1" u="heavy" spc="-5" dirty="0">
                <a:solidFill>
                  <a:srgbClr val="FF671F"/>
                </a:solidFill>
                <a:latin typeface="Times New Roman" pitchFamily="18" charset="0"/>
                <a:cs typeface="Times New Roman" pitchFamily="18" charset="0"/>
              </a:rPr>
              <a:t>.</a:t>
            </a:r>
            <a:endParaRPr sz="2000" dirty="0">
              <a:solidFill>
                <a:srgbClr val="FF671F"/>
              </a:solidFill>
              <a:latin typeface="Times New Roman" pitchFamily="18" charset="0"/>
              <a:cs typeface="Times New Roman" pitchFamily="18" charset="0"/>
            </a:endParaRPr>
          </a:p>
          <a:p>
            <a:pPr marL="1269887" lvl="2" indent="-342870">
              <a:spcBef>
                <a:spcPts val="380"/>
              </a:spcBef>
              <a:buChar char="-"/>
              <a:tabLst>
                <a:tab pos="354934" algn="l"/>
                <a:tab pos="356203" algn="l"/>
              </a:tabLst>
            </a:pPr>
            <a:r>
              <a:rPr sz="2000" spc="-5" dirty="0">
                <a:latin typeface="Times New Roman" pitchFamily="18" charset="0"/>
                <a:cs typeface="Times New Roman" pitchFamily="18" charset="0"/>
              </a:rPr>
              <a:t>Algunos destinos</a:t>
            </a:r>
            <a:r>
              <a:rPr sz="2000" spc="-5" dirty="0">
                <a:solidFill>
                  <a:srgbClr val="9A0000"/>
                </a:solidFill>
                <a:latin typeface="Times New Roman" pitchFamily="18" charset="0"/>
                <a:cs typeface="Times New Roman" pitchFamily="18" charset="0"/>
              </a:rPr>
              <a:t> </a:t>
            </a:r>
            <a:r>
              <a:rPr sz="2000" b="1" u="heavy" spc="-5" dirty="0">
                <a:solidFill>
                  <a:srgbClr val="FF671F"/>
                </a:solidFill>
                <a:latin typeface="Times New Roman" pitchFamily="18" charset="0"/>
                <a:cs typeface="Times New Roman" pitchFamily="18" charset="0"/>
              </a:rPr>
              <a:t>no permiten hacer asignaturas de </a:t>
            </a:r>
            <a:r>
              <a:rPr sz="2000" b="1" u="heavy" spc="-5" dirty="0" err="1">
                <a:solidFill>
                  <a:srgbClr val="FF671F"/>
                </a:solidFill>
                <a:latin typeface="Times New Roman" pitchFamily="18" charset="0"/>
                <a:cs typeface="Times New Roman" pitchFamily="18" charset="0"/>
              </a:rPr>
              <a:t>diferentes</a:t>
            </a:r>
            <a:r>
              <a:rPr sz="2000" b="1" u="heavy" spc="30" dirty="0">
                <a:solidFill>
                  <a:srgbClr val="FF671F"/>
                </a:solidFill>
                <a:latin typeface="Times New Roman" pitchFamily="18" charset="0"/>
                <a:cs typeface="Times New Roman" pitchFamily="18" charset="0"/>
              </a:rPr>
              <a:t> </a:t>
            </a:r>
            <a:r>
              <a:rPr lang="es-ES" sz="2000" b="1" u="heavy" spc="-5" dirty="0" err="1">
                <a:solidFill>
                  <a:srgbClr val="FF671F"/>
                </a:solidFill>
                <a:latin typeface="Times New Roman" pitchFamily="18" charset="0"/>
                <a:cs typeface="Times New Roman" pitchFamily="18" charset="0"/>
              </a:rPr>
              <a:t>f</a:t>
            </a:r>
            <a:r>
              <a:rPr sz="2000" b="1" u="heavy" spc="-5" dirty="0" err="1">
                <a:solidFill>
                  <a:srgbClr val="FF671F"/>
                </a:solidFill>
                <a:latin typeface="Times New Roman" pitchFamily="18" charset="0"/>
                <a:cs typeface="Times New Roman" pitchFamily="18" charset="0"/>
              </a:rPr>
              <a:t>acultades</a:t>
            </a:r>
            <a:r>
              <a:rPr lang="es-ES" sz="2000" b="1" u="heavy" spc="-5" dirty="0">
                <a:solidFill>
                  <a:srgbClr val="FF671F"/>
                </a:solidFill>
                <a:latin typeface="Times New Roman" pitchFamily="18" charset="0"/>
                <a:cs typeface="Times New Roman" pitchFamily="18" charset="0"/>
              </a:rPr>
              <a:t>.</a:t>
            </a:r>
            <a:endParaRPr sz="2000" dirty="0">
              <a:solidFill>
                <a:srgbClr val="FF671F"/>
              </a:solidFill>
              <a:latin typeface="Times New Roman" pitchFamily="18" charset="0"/>
              <a:cs typeface="Times New Roman" pitchFamily="18" charset="0"/>
            </a:endParaRPr>
          </a:p>
          <a:p>
            <a:pPr marL="1269887" lvl="2" indent="-342870">
              <a:spcBef>
                <a:spcPts val="380"/>
              </a:spcBef>
              <a:buChar char="-"/>
              <a:tabLst>
                <a:tab pos="354934" algn="l"/>
                <a:tab pos="356203" algn="l"/>
              </a:tabLst>
            </a:pPr>
            <a:r>
              <a:rPr sz="2000" spc="-5" dirty="0">
                <a:latin typeface="Times New Roman" pitchFamily="18" charset="0"/>
                <a:cs typeface="Times New Roman" pitchFamily="18" charset="0"/>
              </a:rPr>
              <a:t>Otros</a:t>
            </a:r>
            <a:r>
              <a:rPr sz="2000" spc="-5" dirty="0">
                <a:solidFill>
                  <a:srgbClr val="9A0000"/>
                </a:solidFill>
                <a:latin typeface="Times New Roman" pitchFamily="18" charset="0"/>
                <a:cs typeface="Times New Roman" pitchFamily="18" charset="0"/>
              </a:rPr>
              <a:t> </a:t>
            </a:r>
            <a:r>
              <a:rPr sz="2000" b="1" u="heavy" spc="-5" dirty="0">
                <a:solidFill>
                  <a:srgbClr val="FF671F"/>
                </a:solidFill>
                <a:latin typeface="Times New Roman" pitchFamily="18" charset="0"/>
                <a:cs typeface="Times New Roman" pitchFamily="18" charset="0"/>
              </a:rPr>
              <a:t>no permiten hacer más de 60</a:t>
            </a:r>
            <a:r>
              <a:rPr sz="2000" b="1" u="heavy" spc="30" dirty="0">
                <a:solidFill>
                  <a:srgbClr val="FF671F"/>
                </a:solidFill>
                <a:latin typeface="Times New Roman" pitchFamily="18" charset="0"/>
                <a:cs typeface="Times New Roman" pitchFamily="18" charset="0"/>
              </a:rPr>
              <a:t> </a:t>
            </a:r>
            <a:r>
              <a:rPr sz="2000" b="1" u="heavy" spc="-5" dirty="0" err="1">
                <a:solidFill>
                  <a:srgbClr val="FF671F"/>
                </a:solidFill>
                <a:latin typeface="Times New Roman" pitchFamily="18" charset="0"/>
                <a:cs typeface="Times New Roman" pitchFamily="18" charset="0"/>
              </a:rPr>
              <a:t>créditos</a:t>
            </a:r>
            <a:r>
              <a:rPr lang="es-ES" sz="2000" b="1" u="heavy" spc="-5" dirty="0">
                <a:solidFill>
                  <a:srgbClr val="FF671F"/>
                </a:solidFill>
                <a:latin typeface="Times New Roman" pitchFamily="18" charset="0"/>
                <a:cs typeface="Times New Roman" pitchFamily="18" charset="0"/>
              </a:rPr>
              <a:t>.</a:t>
            </a:r>
            <a:endParaRPr sz="2000" dirty="0">
              <a:solidFill>
                <a:srgbClr val="FF671F"/>
              </a:solidFill>
              <a:latin typeface="Times New Roman" pitchFamily="18" charset="0"/>
              <a:cs typeface="Times New Roman" pitchFamily="18" charset="0"/>
            </a:endParaRPr>
          </a:p>
          <a:p>
            <a:pPr marL="1269887" marR="5080" lvl="2" indent="-342870">
              <a:spcBef>
                <a:spcPts val="380"/>
              </a:spcBef>
              <a:buChar char="-"/>
              <a:tabLst>
                <a:tab pos="354934" algn="l"/>
                <a:tab pos="356203" algn="l"/>
              </a:tabLst>
            </a:pPr>
            <a:r>
              <a:rPr sz="2000" spc="-5" dirty="0">
                <a:latin typeface="Times New Roman" pitchFamily="18" charset="0"/>
                <a:cs typeface="Times New Roman" pitchFamily="18" charset="0"/>
              </a:rPr>
              <a:t>Por parte de la UGR </a:t>
            </a:r>
            <a:r>
              <a:rPr sz="2000" b="1" spc="-5" dirty="0">
                <a:latin typeface="Times New Roman" pitchFamily="18" charset="0"/>
                <a:cs typeface="Times New Roman" pitchFamily="18" charset="0"/>
              </a:rPr>
              <a:t>SÍ </a:t>
            </a:r>
            <a:r>
              <a:rPr sz="2000" spc="-5" dirty="0">
                <a:latin typeface="Times New Roman" pitchFamily="18" charset="0"/>
                <a:cs typeface="Times New Roman" pitchFamily="18" charset="0"/>
              </a:rPr>
              <a:t>se permite llevar asignaturas de las dos facultades </a:t>
            </a:r>
            <a:r>
              <a:rPr sz="2000" i="1" u="heavy" spc="-5" dirty="0">
                <a:latin typeface="Times New Roman" pitchFamily="18" charset="0"/>
                <a:cs typeface="Times New Roman" pitchFamily="18" charset="0"/>
              </a:rPr>
              <a:t>(siempre que  se cumplan los criterios</a:t>
            </a:r>
            <a:r>
              <a:rPr sz="2000" i="1" u="heavy" spc="-10" dirty="0">
                <a:latin typeface="Times New Roman" pitchFamily="18" charset="0"/>
                <a:cs typeface="Times New Roman" pitchFamily="18" charset="0"/>
              </a:rPr>
              <a:t> </a:t>
            </a:r>
            <a:r>
              <a:rPr sz="2000" i="1" u="heavy" spc="-5" dirty="0">
                <a:latin typeface="Times New Roman" pitchFamily="18" charset="0"/>
                <a:cs typeface="Times New Roman" pitchFamily="18" charset="0"/>
              </a:rPr>
              <a:t>académicos)</a:t>
            </a:r>
            <a:endParaRPr sz="2000" dirty="0">
              <a:latin typeface="Times New Roman" pitchFamily="18" charset="0"/>
              <a:cs typeface="Times New Roman" pitchFamily="18" charset="0"/>
            </a:endParaRPr>
          </a:p>
        </p:txBody>
      </p:sp>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51901" y="1"/>
            <a:ext cx="2030407" cy="1684128"/>
          </a:xfrm>
          <a:prstGeom prst="rect">
            <a:avLst/>
          </a:prstGeom>
        </p:spPr>
      </p:pic>
      <p:graphicFrame>
        <p:nvGraphicFramePr>
          <p:cNvPr id="4" name="3 Diagrama"/>
          <p:cNvGraphicFramePr/>
          <p:nvPr>
            <p:extLst>
              <p:ext uri="{D42A27DB-BD31-4B8C-83A1-F6EECF244321}">
                <p14:modId xmlns:p14="http://schemas.microsoft.com/office/powerpoint/2010/main" val="2899127035"/>
              </p:ext>
            </p:extLst>
          </p:nvPr>
        </p:nvGraphicFramePr>
        <p:xfrm>
          <a:off x="328081" y="504826"/>
          <a:ext cx="7467600" cy="4935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72263" y="1861058"/>
            <a:ext cx="8463280" cy="4932118"/>
          </a:xfrm>
          <a:prstGeom prst="rect">
            <a:avLst/>
          </a:prstGeom>
        </p:spPr>
        <p:txBody>
          <a:bodyPr vert="horz" wrap="square" lIns="0" tIns="12699" rIns="0" bIns="0" rtlCol="0">
            <a:spAutoFit/>
          </a:bodyPr>
          <a:lstStyle/>
          <a:p>
            <a:pPr marL="2441358">
              <a:spcBef>
                <a:spcPts val="100"/>
              </a:spcBef>
            </a:pPr>
            <a:endParaRPr lang="es-ES" sz="1600" b="1" spc="-5" dirty="0">
              <a:solidFill>
                <a:srgbClr val="336565"/>
              </a:solidFill>
              <a:latin typeface="Times New Roman" pitchFamily="18" charset="0"/>
              <a:cs typeface="Times New Roman" pitchFamily="18" charset="0"/>
            </a:endParaRPr>
          </a:p>
          <a:p>
            <a:pPr marL="2441358">
              <a:spcBef>
                <a:spcPts val="100"/>
              </a:spcBef>
            </a:pPr>
            <a:r>
              <a:rPr sz="1600" b="1" spc="-5" dirty="0">
                <a:solidFill>
                  <a:schemeClr val="tx2"/>
                </a:solidFill>
                <a:latin typeface="Times New Roman" pitchFamily="18" charset="0"/>
                <a:cs typeface="Times New Roman" pitchFamily="18" charset="0"/>
              </a:rPr>
              <a:t>Dos códigos para una misma</a:t>
            </a:r>
            <a:r>
              <a:rPr sz="1600" b="1" spc="5" dirty="0">
                <a:solidFill>
                  <a:schemeClr val="tx2"/>
                </a:solidFill>
                <a:latin typeface="Times New Roman" pitchFamily="18" charset="0"/>
                <a:cs typeface="Times New Roman" pitchFamily="18" charset="0"/>
              </a:rPr>
              <a:t> </a:t>
            </a:r>
            <a:r>
              <a:rPr sz="1600" b="1" spc="-5" dirty="0" err="1">
                <a:solidFill>
                  <a:schemeClr val="tx2"/>
                </a:solidFill>
                <a:latin typeface="Times New Roman" pitchFamily="18" charset="0"/>
                <a:cs typeface="Times New Roman" pitchFamily="18" charset="0"/>
              </a:rPr>
              <a:t>titulación</a:t>
            </a:r>
            <a:r>
              <a:rPr sz="1600" b="1" spc="-5" dirty="0">
                <a:solidFill>
                  <a:schemeClr val="tx2"/>
                </a:solidFill>
                <a:latin typeface="Times New Roman" pitchFamily="18" charset="0"/>
                <a:cs typeface="Times New Roman" pitchFamily="18" charset="0"/>
              </a:rPr>
              <a:t>:</a:t>
            </a:r>
            <a:endParaRPr lang="es-ES" sz="1600" b="1" spc="-5" dirty="0">
              <a:solidFill>
                <a:schemeClr val="tx2"/>
              </a:solidFill>
              <a:latin typeface="Times New Roman" pitchFamily="18" charset="0"/>
              <a:cs typeface="Times New Roman" pitchFamily="18" charset="0"/>
            </a:endParaRPr>
          </a:p>
          <a:p>
            <a:pPr marL="2441358">
              <a:spcBef>
                <a:spcPts val="100"/>
              </a:spcBef>
            </a:pPr>
            <a:endParaRPr sz="1600" dirty="0">
              <a:solidFill>
                <a:schemeClr val="tx2"/>
              </a:solidFill>
              <a:latin typeface="Times New Roman" pitchFamily="18" charset="0"/>
              <a:cs typeface="Times New Roman" pitchFamily="18" charset="0"/>
            </a:endParaRPr>
          </a:p>
          <a:p>
            <a:pPr marL="12699" lvl="1">
              <a:buSzPct val="93750"/>
              <a:tabLst>
                <a:tab pos="408904" algn="l"/>
              </a:tabLst>
            </a:pPr>
            <a:r>
              <a:rPr lang="es-ES" sz="1600" b="1" dirty="0">
                <a:solidFill>
                  <a:schemeClr val="tx2"/>
                </a:solidFill>
                <a:latin typeface="Times New Roman" pitchFamily="18" charset="0"/>
                <a:cs typeface="Times New Roman" pitchFamily="18" charset="0"/>
              </a:rPr>
              <a:t>14.1:</a:t>
            </a:r>
            <a:r>
              <a:rPr sz="1600" b="1" dirty="0">
                <a:solidFill>
                  <a:schemeClr val="tx2"/>
                </a:solidFill>
                <a:latin typeface="Times New Roman" pitchFamily="18" charset="0"/>
                <a:cs typeface="Times New Roman" pitchFamily="18" charset="0"/>
              </a:rPr>
              <a:t> </a:t>
            </a:r>
            <a:r>
              <a:rPr sz="1600" b="1" spc="-5" dirty="0">
                <a:solidFill>
                  <a:schemeClr val="tx2"/>
                </a:solidFill>
                <a:latin typeface="Times New Roman" pitchFamily="18" charset="0"/>
                <a:cs typeface="Times New Roman" pitchFamily="18" charset="0"/>
              </a:rPr>
              <a:t>Ciencias Políticas (212)</a:t>
            </a:r>
            <a:r>
              <a:rPr lang="es-ES" sz="1600" b="1" spc="-5" dirty="0">
                <a:solidFill>
                  <a:schemeClr val="tx2"/>
                </a:solidFill>
                <a:latin typeface="Times New Roman" pitchFamily="18" charset="0"/>
                <a:cs typeface="Times New Roman" pitchFamily="18" charset="0"/>
              </a:rPr>
              <a:t>, </a:t>
            </a:r>
            <a:r>
              <a:rPr sz="1600" b="1" spc="-5" dirty="0" err="1">
                <a:solidFill>
                  <a:schemeClr val="tx2"/>
                </a:solidFill>
                <a:latin typeface="Times New Roman" pitchFamily="18" charset="0"/>
                <a:cs typeface="Times New Roman" pitchFamily="18" charset="0"/>
              </a:rPr>
              <a:t>Doble</a:t>
            </a:r>
            <a:r>
              <a:rPr lang="es-ES" sz="1600" b="1" spc="-5" dirty="0">
                <a:solidFill>
                  <a:schemeClr val="tx2"/>
                </a:solidFill>
                <a:latin typeface="Times New Roman" pitchFamily="18" charset="0"/>
                <a:cs typeface="Times New Roman" pitchFamily="18" charset="0"/>
              </a:rPr>
              <a:t> Grado</a:t>
            </a:r>
            <a:r>
              <a:rPr sz="1600" b="1" spc="-5" dirty="0">
                <a:solidFill>
                  <a:schemeClr val="tx2"/>
                </a:solidFill>
                <a:latin typeface="Times New Roman" pitchFamily="18" charset="0"/>
                <a:cs typeface="Times New Roman" pitchFamily="18" charset="0"/>
              </a:rPr>
              <a:t> CC Políticas-Derecho</a:t>
            </a:r>
            <a:r>
              <a:rPr sz="1600" b="1" spc="25" dirty="0">
                <a:solidFill>
                  <a:schemeClr val="tx2"/>
                </a:solidFill>
                <a:latin typeface="Times New Roman" pitchFamily="18" charset="0"/>
                <a:cs typeface="Times New Roman" pitchFamily="18" charset="0"/>
              </a:rPr>
              <a:t> </a:t>
            </a:r>
            <a:r>
              <a:rPr sz="1600" b="1" spc="-5" dirty="0">
                <a:solidFill>
                  <a:schemeClr val="tx2"/>
                </a:solidFill>
                <a:latin typeface="Times New Roman" pitchFamily="18" charset="0"/>
                <a:cs typeface="Times New Roman" pitchFamily="18" charset="0"/>
              </a:rPr>
              <a:t>(213)</a:t>
            </a:r>
            <a:r>
              <a:rPr lang="es-ES" sz="1600" b="1" spc="-5" dirty="0">
                <a:solidFill>
                  <a:schemeClr val="tx2"/>
                </a:solidFill>
                <a:latin typeface="Times New Roman" pitchFamily="18" charset="0"/>
                <a:cs typeface="Times New Roman" pitchFamily="18" charset="0"/>
              </a:rPr>
              <a:t>, Doble CC Políticas-Sociología (219) y Doble CC Políticas-Periodismo (224)</a:t>
            </a:r>
            <a:endParaRPr sz="1600" dirty="0">
              <a:solidFill>
                <a:schemeClr val="tx2"/>
              </a:solidFill>
              <a:latin typeface="Times New Roman" pitchFamily="18" charset="0"/>
              <a:cs typeface="Times New Roman" pitchFamily="18" charset="0"/>
            </a:endParaRPr>
          </a:p>
          <a:p>
            <a:pPr marL="355568" marR="959400">
              <a:spcBef>
                <a:spcPts val="380"/>
              </a:spcBef>
            </a:pPr>
            <a:r>
              <a:rPr lang="es-ES" sz="1600" spc="-5" dirty="0">
                <a:latin typeface="Times New Roman" pitchFamily="18" charset="0"/>
                <a:cs typeface="Times New Roman" pitchFamily="18" charset="0"/>
              </a:rPr>
              <a:t>Prestar atención a los d</a:t>
            </a:r>
            <a:r>
              <a:rPr sz="1600" spc="-5" dirty="0" err="1">
                <a:latin typeface="Times New Roman" pitchFamily="18" charset="0"/>
                <a:cs typeface="Times New Roman" pitchFamily="18" charset="0"/>
              </a:rPr>
              <a:t>estinos</a:t>
            </a:r>
            <a:r>
              <a:rPr sz="1600" spc="-5" dirty="0">
                <a:latin typeface="Times New Roman" pitchFamily="18" charset="0"/>
                <a:cs typeface="Times New Roman" pitchFamily="18" charset="0"/>
              </a:rPr>
              <a:t> firmados con Departamentos de CC</a:t>
            </a:r>
            <a:r>
              <a:rPr lang="es-ES" sz="1600" spc="-5" dirty="0">
                <a:latin typeface="Times New Roman" pitchFamily="18" charset="0"/>
                <a:cs typeface="Times New Roman" pitchFamily="18" charset="0"/>
              </a:rPr>
              <a:t>.</a:t>
            </a:r>
            <a:r>
              <a:rPr sz="1600" spc="-5" dirty="0">
                <a:latin typeface="Times New Roman" pitchFamily="18" charset="0"/>
                <a:cs typeface="Times New Roman" pitchFamily="18" charset="0"/>
              </a:rPr>
              <a:t> Políticas </a:t>
            </a:r>
            <a:r>
              <a:rPr sz="1600" dirty="0">
                <a:latin typeface="Times New Roman" pitchFamily="18" charset="0"/>
                <a:cs typeface="Times New Roman" pitchFamily="18" charset="0"/>
              </a:rPr>
              <a:t>o </a:t>
            </a:r>
            <a:r>
              <a:rPr sz="1600" spc="-5" dirty="0">
                <a:latin typeface="Times New Roman" pitchFamily="18" charset="0"/>
                <a:cs typeface="Times New Roman" pitchFamily="18" charset="0"/>
              </a:rPr>
              <a:t>Institut d’Études  Politiques,…</a:t>
            </a:r>
            <a:r>
              <a:rPr sz="1600" i="1" spc="-5" dirty="0">
                <a:latin typeface="Times New Roman" pitchFamily="18" charset="0"/>
                <a:cs typeface="Times New Roman" pitchFamily="18" charset="0"/>
              </a:rPr>
              <a:t>(suelen dar más garantía en la oferta de asignaturas</a:t>
            </a:r>
            <a:r>
              <a:rPr sz="1600" i="1" spc="50" dirty="0">
                <a:latin typeface="Times New Roman" pitchFamily="18" charset="0"/>
                <a:cs typeface="Times New Roman" pitchFamily="18" charset="0"/>
              </a:rPr>
              <a:t> </a:t>
            </a:r>
            <a:r>
              <a:rPr sz="1600" i="1" spc="-5" dirty="0" err="1">
                <a:latin typeface="Times New Roman" pitchFamily="18" charset="0"/>
                <a:cs typeface="Times New Roman" pitchFamily="18" charset="0"/>
              </a:rPr>
              <a:t>relacionadas</a:t>
            </a:r>
            <a:r>
              <a:rPr sz="1600" i="1" spc="-5" dirty="0">
                <a:latin typeface="Times New Roman" pitchFamily="18" charset="0"/>
                <a:cs typeface="Times New Roman" pitchFamily="18" charset="0"/>
              </a:rPr>
              <a:t>)</a:t>
            </a:r>
            <a:r>
              <a:rPr lang="es-ES" sz="1600" i="1" spc="-5" dirty="0">
                <a:latin typeface="Times New Roman" pitchFamily="18" charset="0"/>
                <a:cs typeface="Times New Roman" pitchFamily="18" charset="0"/>
              </a:rPr>
              <a:t>.</a:t>
            </a:r>
            <a:endParaRPr sz="1600" dirty="0">
              <a:latin typeface="Times New Roman" pitchFamily="18" charset="0"/>
              <a:cs typeface="Times New Roman" pitchFamily="18" charset="0"/>
            </a:endParaRPr>
          </a:p>
          <a:p>
            <a:pPr>
              <a:spcBef>
                <a:spcPts val="40"/>
              </a:spcBef>
            </a:pPr>
            <a:endParaRPr sz="2300" dirty="0">
              <a:latin typeface="Times New Roman" pitchFamily="18" charset="0"/>
              <a:cs typeface="Times New Roman" pitchFamily="18" charset="0"/>
            </a:endParaRPr>
          </a:p>
          <a:p>
            <a:pPr marL="12699" lvl="1">
              <a:buSzPct val="93750"/>
              <a:tabLst>
                <a:tab pos="408904" algn="l"/>
              </a:tabLst>
            </a:pPr>
            <a:r>
              <a:rPr lang="es-ES" sz="1600" b="1" dirty="0">
                <a:solidFill>
                  <a:schemeClr val="tx2"/>
                </a:solidFill>
                <a:latin typeface="Times New Roman" pitchFamily="18" charset="0"/>
                <a:cs typeface="Times New Roman" pitchFamily="18" charset="0"/>
              </a:rPr>
              <a:t>14.2</a:t>
            </a:r>
            <a:r>
              <a:rPr sz="1600" b="1" dirty="0">
                <a:solidFill>
                  <a:schemeClr val="tx2"/>
                </a:solidFill>
                <a:latin typeface="Times New Roman" pitchFamily="18" charset="0"/>
                <a:cs typeface="Times New Roman" pitchFamily="18" charset="0"/>
              </a:rPr>
              <a:t>: </a:t>
            </a:r>
            <a:r>
              <a:rPr sz="1600" b="1" spc="-5" dirty="0">
                <a:solidFill>
                  <a:schemeClr val="tx2"/>
                </a:solidFill>
                <a:latin typeface="Times New Roman" pitchFamily="18" charset="0"/>
                <a:cs typeface="Times New Roman" pitchFamily="18" charset="0"/>
              </a:rPr>
              <a:t>Sociología</a:t>
            </a:r>
            <a:r>
              <a:rPr sz="1600" b="1" dirty="0">
                <a:solidFill>
                  <a:schemeClr val="tx2"/>
                </a:solidFill>
                <a:latin typeface="Times New Roman" pitchFamily="18" charset="0"/>
                <a:cs typeface="Times New Roman" pitchFamily="18" charset="0"/>
              </a:rPr>
              <a:t> </a:t>
            </a:r>
            <a:r>
              <a:rPr sz="1600" b="1" spc="-5" dirty="0">
                <a:solidFill>
                  <a:schemeClr val="tx2"/>
                </a:solidFill>
                <a:latin typeface="Times New Roman" pitchFamily="18" charset="0"/>
                <a:cs typeface="Times New Roman" pitchFamily="18" charset="0"/>
              </a:rPr>
              <a:t>(214)</a:t>
            </a:r>
            <a:r>
              <a:rPr lang="es-ES" sz="1600" b="1" spc="-5" dirty="0">
                <a:solidFill>
                  <a:schemeClr val="tx2"/>
                </a:solidFill>
                <a:latin typeface="Times New Roman" pitchFamily="18" charset="0"/>
                <a:cs typeface="Times New Roman" pitchFamily="18" charset="0"/>
              </a:rPr>
              <a:t> y Doble CC Políticas-Sociología (219)</a:t>
            </a:r>
            <a:endParaRPr sz="1600" dirty="0">
              <a:solidFill>
                <a:schemeClr val="tx2"/>
              </a:solidFill>
              <a:latin typeface="Times New Roman" pitchFamily="18" charset="0"/>
              <a:cs typeface="Times New Roman" pitchFamily="18" charset="0"/>
            </a:endParaRPr>
          </a:p>
          <a:p>
            <a:pPr marL="355568">
              <a:spcBef>
                <a:spcPts val="380"/>
              </a:spcBef>
            </a:pPr>
            <a:r>
              <a:rPr sz="1600" spc="-5" dirty="0">
                <a:latin typeface="Times New Roman" pitchFamily="18" charset="0"/>
                <a:cs typeface="Times New Roman" pitchFamily="18" charset="0"/>
              </a:rPr>
              <a:t>Suelen ser convenios firmados con Institutos </a:t>
            </a:r>
            <a:r>
              <a:rPr sz="1600" dirty="0">
                <a:latin typeface="Times New Roman" pitchFamily="18" charset="0"/>
                <a:cs typeface="Times New Roman" pitchFamily="18" charset="0"/>
              </a:rPr>
              <a:t>o </a:t>
            </a:r>
            <a:r>
              <a:rPr sz="1600" spc="-5" dirty="0">
                <a:latin typeface="Times New Roman" pitchFamily="18" charset="0"/>
                <a:cs typeface="Times New Roman" pitchFamily="18" charset="0"/>
              </a:rPr>
              <a:t>Departamentos de</a:t>
            </a:r>
            <a:r>
              <a:rPr sz="1600" spc="25" dirty="0">
                <a:latin typeface="Times New Roman" pitchFamily="18" charset="0"/>
                <a:cs typeface="Times New Roman" pitchFamily="18" charset="0"/>
              </a:rPr>
              <a:t> </a:t>
            </a:r>
            <a:r>
              <a:rPr sz="1600" spc="-5" dirty="0" err="1">
                <a:latin typeface="Times New Roman" pitchFamily="18" charset="0"/>
                <a:cs typeface="Times New Roman" pitchFamily="18" charset="0"/>
              </a:rPr>
              <a:t>Sociología</a:t>
            </a:r>
            <a:r>
              <a:rPr lang="es-ES" sz="1600" spc="-5" dirty="0">
                <a:latin typeface="Times New Roman" pitchFamily="18" charset="0"/>
                <a:cs typeface="Times New Roman" pitchFamily="18" charset="0"/>
              </a:rPr>
              <a:t>.</a:t>
            </a:r>
            <a:endParaRPr sz="1600" dirty="0">
              <a:latin typeface="Times New Roman" pitchFamily="18" charset="0"/>
              <a:cs typeface="Times New Roman" pitchFamily="18" charset="0"/>
            </a:endParaRPr>
          </a:p>
          <a:p>
            <a:pPr>
              <a:spcBef>
                <a:spcPts val="35"/>
              </a:spcBef>
            </a:pPr>
            <a:endParaRPr sz="2300" dirty="0">
              <a:latin typeface="Times New Roman" pitchFamily="18" charset="0"/>
              <a:cs typeface="Times New Roman" pitchFamily="18" charset="0"/>
            </a:endParaRPr>
          </a:p>
          <a:p>
            <a:pPr marL="12699">
              <a:spcBef>
                <a:spcPts val="5"/>
              </a:spcBef>
            </a:pPr>
            <a:r>
              <a:rPr sz="1600" b="1" spc="-5" dirty="0">
                <a:solidFill>
                  <a:schemeClr val="tx2"/>
                </a:solidFill>
                <a:latin typeface="Times New Roman" pitchFamily="18" charset="0"/>
                <a:cs typeface="Times New Roman" pitchFamily="18" charset="0"/>
              </a:rPr>
              <a:t>14.0: </a:t>
            </a:r>
            <a:r>
              <a:rPr lang="es-ES_tradnl" sz="1600" b="1" spc="-5" dirty="0">
                <a:solidFill>
                  <a:schemeClr val="tx2"/>
                </a:solidFill>
                <a:latin typeface="Times New Roman" pitchFamily="18" charset="0"/>
                <a:cs typeface="Times New Roman" pitchFamily="18" charset="0"/>
              </a:rPr>
              <a:t>Ciencias Sociales. </a:t>
            </a:r>
            <a:r>
              <a:rPr sz="1600" b="1" spc="15" dirty="0">
                <a:solidFill>
                  <a:schemeClr val="tx2"/>
                </a:solidFill>
                <a:latin typeface="Times New Roman" pitchFamily="18" charset="0"/>
                <a:cs typeface="Times New Roman" pitchFamily="18" charset="0"/>
              </a:rPr>
              <a:t> </a:t>
            </a:r>
            <a:r>
              <a:rPr lang="es-ES_tradnl" sz="1600" b="1" spc="15" dirty="0">
                <a:solidFill>
                  <a:schemeClr val="tx2"/>
                </a:solidFill>
                <a:latin typeface="Times New Roman" pitchFamily="18" charset="0"/>
                <a:cs typeface="Times New Roman" pitchFamily="18" charset="0"/>
              </a:rPr>
              <a:t>Destinos para todas las titulaciones del Centro: 212, 213, 214, 224 y 219</a:t>
            </a:r>
            <a:endParaRPr sz="1600" dirty="0">
              <a:solidFill>
                <a:schemeClr val="tx2"/>
              </a:solidFill>
              <a:latin typeface="Times New Roman" pitchFamily="18" charset="0"/>
              <a:cs typeface="Times New Roman" pitchFamily="18" charset="0"/>
            </a:endParaRPr>
          </a:p>
          <a:p>
            <a:pPr marL="355568" marR="615895">
              <a:spcBef>
                <a:spcPts val="384"/>
              </a:spcBef>
            </a:pPr>
            <a:r>
              <a:rPr sz="1600" spc="-5" dirty="0" err="1">
                <a:latin typeface="Times New Roman" pitchFamily="18" charset="0"/>
                <a:cs typeface="Times New Roman" pitchFamily="18" charset="0"/>
              </a:rPr>
              <a:t>Suelen</a:t>
            </a:r>
            <a:r>
              <a:rPr sz="1600" spc="-5" dirty="0">
                <a:latin typeface="Times New Roman" pitchFamily="18" charset="0"/>
                <a:cs typeface="Times New Roman" pitchFamily="18" charset="0"/>
              </a:rPr>
              <a:t> </a:t>
            </a:r>
            <a:r>
              <a:rPr sz="1600" spc="-5" dirty="0" err="1">
                <a:latin typeface="Times New Roman" pitchFamily="18" charset="0"/>
                <a:cs typeface="Times New Roman" pitchFamily="18" charset="0"/>
              </a:rPr>
              <a:t>ser</a:t>
            </a:r>
            <a:r>
              <a:rPr sz="1600" spc="-5" dirty="0">
                <a:latin typeface="Times New Roman" pitchFamily="18" charset="0"/>
                <a:cs typeface="Times New Roman" pitchFamily="18" charset="0"/>
              </a:rPr>
              <a:t> </a:t>
            </a:r>
            <a:r>
              <a:rPr lang="es-ES" sz="1600" spc="-5" dirty="0">
                <a:latin typeface="Times New Roman" pitchFamily="18" charset="0"/>
                <a:cs typeface="Times New Roman" pitchFamily="18" charset="0"/>
              </a:rPr>
              <a:t>f</a:t>
            </a:r>
            <a:r>
              <a:rPr sz="1600" spc="-5" dirty="0" err="1">
                <a:latin typeface="Times New Roman" pitchFamily="18" charset="0"/>
                <a:cs typeface="Times New Roman" pitchFamily="18" charset="0"/>
              </a:rPr>
              <a:t>acultades</a:t>
            </a:r>
            <a:r>
              <a:rPr sz="1600" spc="-5" dirty="0">
                <a:latin typeface="Times New Roman" pitchFamily="18" charset="0"/>
                <a:cs typeface="Times New Roman" pitchFamily="18" charset="0"/>
              </a:rPr>
              <a:t> que no son </a:t>
            </a:r>
            <a:r>
              <a:rPr lang="es-ES" sz="1600" spc="-5" dirty="0">
                <a:latin typeface="Times New Roman" pitchFamily="18" charset="0"/>
                <a:cs typeface="Times New Roman" pitchFamily="18" charset="0"/>
              </a:rPr>
              <a:t>ni </a:t>
            </a:r>
            <a:r>
              <a:rPr sz="1600" spc="-5" dirty="0">
                <a:latin typeface="Times New Roman" pitchFamily="18" charset="0"/>
                <a:cs typeface="Times New Roman" pitchFamily="18" charset="0"/>
              </a:rPr>
              <a:t>de CC</a:t>
            </a:r>
            <a:r>
              <a:rPr lang="es-ES" sz="1600" spc="-5" dirty="0">
                <a:latin typeface="Times New Roman" pitchFamily="18" charset="0"/>
                <a:cs typeface="Times New Roman" pitchFamily="18" charset="0"/>
              </a:rPr>
              <a:t>.</a:t>
            </a:r>
            <a:r>
              <a:rPr sz="1600" spc="-5" dirty="0">
                <a:latin typeface="Times New Roman" pitchFamily="18" charset="0"/>
                <a:cs typeface="Times New Roman" pitchFamily="18" charset="0"/>
              </a:rPr>
              <a:t> </a:t>
            </a:r>
            <a:r>
              <a:rPr sz="1600" spc="-5" dirty="0" err="1">
                <a:latin typeface="Times New Roman" pitchFamily="18" charset="0"/>
                <a:cs typeface="Times New Roman" pitchFamily="18" charset="0"/>
              </a:rPr>
              <a:t>Políticas</a:t>
            </a:r>
            <a:r>
              <a:rPr sz="1600" spc="-5" dirty="0">
                <a:latin typeface="Times New Roman" pitchFamily="18" charset="0"/>
                <a:cs typeface="Times New Roman" pitchFamily="18" charset="0"/>
              </a:rPr>
              <a:t> </a:t>
            </a:r>
            <a:r>
              <a:rPr sz="1600" spc="-5" dirty="0" err="1">
                <a:latin typeface="Times New Roman" pitchFamily="18" charset="0"/>
                <a:cs typeface="Times New Roman" pitchFamily="18" charset="0"/>
              </a:rPr>
              <a:t>ni</a:t>
            </a:r>
            <a:r>
              <a:rPr sz="1600" spc="-5" dirty="0">
                <a:latin typeface="Times New Roman" pitchFamily="18" charset="0"/>
                <a:cs typeface="Times New Roman" pitchFamily="18" charset="0"/>
              </a:rPr>
              <a:t> </a:t>
            </a:r>
            <a:r>
              <a:rPr sz="1600" spc="-5" dirty="0" err="1">
                <a:latin typeface="Times New Roman" pitchFamily="18" charset="0"/>
                <a:cs typeface="Times New Roman" pitchFamily="18" charset="0"/>
              </a:rPr>
              <a:t>Sociología</a:t>
            </a:r>
            <a:r>
              <a:rPr sz="1600" spc="-5" dirty="0">
                <a:latin typeface="Times New Roman" pitchFamily="18" charset="0"/>
                <a:cs typeface="Times New Roman" pitchFamily="18" charset="0"/>
              </a:rPr>
              <a:t> (</a:t>
            </a:r>
            <a:r>
              <a:rPr sz="1600" spc="-5" dirty="0" err="1">
                <a:latin typeface="Times New Roman" pitchFamily="18" charset="0"/>
                <a:cs typeface="Times New Roman" pitchFamily="18" charset="0"/>
              </a:rPr>
              <a:t>Filosofía</a:t>
            </a:r>
            <a:r>
              <a:rPr sz="1600" spc="-5" dirty="0">
                <a:latin typeface="Times New Roman" pitchFamily="18" charset="0"/>
                <a:cs typeface="Times New Roman" pitchFamily="18" charset="0"/>
              </a:rPr>
              <a:t> </a:t>
            </a:r>
            <a:r>
              <a:rPr sz="1600" dirty="0">
                <a:latin typeface="Times New Roman" pitchFamily="18" charset="0"/>
                <a:cs typeface="Times New Roman" pitchFamily="18" charset="0"/>
              </a:rPr>
              <a:t>y </a:t>
            </a:r>
            <a:r>
              <a:rPr sz="1600" spc="-5" dirty="0" err="1">
                <a:latin typeface="Times New Roman" pitchFamily="18" charset="0"/>
                <a:cs typeface="Times New Roman" pitchFamily="18" charset="0"/>
              </a:rPr>
              <a:t>Letras</a:t>
            </a:r>
            <a:r>
              <a:rPr sz="1600" spc="-5" dirty="0">
                <a:latin typeface="Times New Roman" pitchFamily="18" charset="0"/>
                <a:cs typeface="Times New Roman" pitchFamily="18" charset="0"/>
              </a:rPr>
              <a:t>,  </a:t>
            </a:r>
            <a:r>
              <a:rPr sz="1600" spc="-5" dirty="0" err="1">
                <a:latin typeface="Times New Roman" pitchFamily="18" charset="0"/>
                <a:cs typeface="Times New Roman" pitchFamily="18" charset="0"/>
              </a:rPr>
              <a:t>Comunicación</a:t>
            </a:r>
            <a:r>
              <a:rPr sz="1600" spc="-5" dirty="0">
                <a:latin typeface="Times New Roman" pitchFamily="18" charset="0"/>
                <a:cs typeface="Times New Roman" pitchFamily="18" charset="0"/>
              </a:rPr>
              <a:t>,</a:t>
            </a:r>
            <a:r>
              <a:rPr sz="1600" spc="-15" dirty="0">
                <a:latin typeface="Times New Roman" pitchFamily="18" charset="0"/>
                <a:cs typeface="Times New Roman" pitchFamily="18" charset="0"/>
              </a:rPr>
              <a:t> </a:t>
            </a:r>
            <a:r>
              <a:rPr sz="1600" spc="-5" dirty="0" err="1">
                <a:latin typeface="Times New Roman" pitchFamily="18" charset="0"/>
                <a:cs typeface="Times New Roman" pitchFamily="18" charset="0"/>
              </a:rPr>
              <a:t>Económicas</a:t>
            </a:r>
            <a:r>
              <a:rPr sz="1600" spc="-5" dirty="0">
                <a:latin typeface="Times New Roman" pitchFamily="18" charset="0"/>
                <a:cs typeface="Times New Roman" pitchFamily="18" charset="0"/>
              </a:rPr>
              <a:t>,…)</a:t>
            </a:r>
            <a:r>
              <a:rPr lang="es-ES" sz="1600" spc="-5" dirty="0">
                <a:latin typeface="Times New Roman" pitchFamily="18" charset="0"/>
                <a:cs typeface="Times New Roman" pitchFamily="18" charset="0"/>
              </a:rPr>
              <a:t>.</a:t>
            </a:r>
            <a:endParaRPr sz="1600" dirty="0">
              <a:latin typeface="Times New Roman" pitchFamily="18" charset="0"/>
              <a:cs typeface="Times New Roman" pitchFamily="18" charset="0"/>
            </a:endParaRPr>
          </a:p>
          <a:p>
            <a:pPr marL="1376558" marR="5080" indent="-1093372"/>
            <a:endParaRPr lang="es-ES" b="1" spc="-5" dirty="0">
              <a:latin typeface="Times New Roman" pitchFamily="18" charset="0"/>
              <a:cs typeface="Times New Roman" pitchFamily="18" charset="0"/>
            </a:endParaRPr>
          </a:p>
          <a:p>
            <a:pPr marL="1376558" marR="5080" indent="-1093372"/>
            <a:r>
              <a:rPr b="1" spc="-5" dirty="0" err="1">
                <a:latin typeface="Times New Roman" pitchFamily="18" charset="0"/>
                <a:cs typeface="Times New Roman" pitchFamily="18" charset="0"/>
              </a:rPr>
              <a:t>Así</a:t>
            </a:r>
            <a:r>
              <a:rPr b="1" spc="-5" dirty="0">
                <a:latin typeface="Times New Roman" pitchFamily="18" charset="0"/>
                <a:cs typeface="Times New Roman" pitchFamily="18" charset="0"/>
              </a:rPr>
              <a:t> </a:t>
            </a:r>
            <a:r>
              <a:rPr b="1" spc="-5" dirty="0" err="1">
                <a:latin typeface="Times New Roman" pitchFamily="18" charset="0"/>
                <a:cs typeface="Times New Roman" pitchFamily="18" charset="0"/>
              </a:rPr>
              <a:t>pues</a:t>
            </a:r>
            <a:r>
              <a:rPr lang="es-ES" b="1" spc="-5" dirty="0">
                <a:latin typeface="Times New Roman" pitchFamily="18" charset="0"/>
                <a:cs typeface="Times New Roman" pitchFamily="18" charset="0"/>
              </a:rPr>
              <a:t> </a:t>
            </a:r>
            <a:r>
              <a:rPr b="1" u="heavy" spc="-5" dirty="0" err="1">
                <a:solidFill>
                  <a:srgbClr val="FF671F"/>
                </a:solidFill>
                <a:latin typeface="Times New Roman" pitchFamily="18" charset="0"/>
                <a:cs typeface="Times New Roman" pitchFamily="18" charset="0"/>
              </a:rPr>
              <a:t>comprueb</a:t>
            </a:r>
            <a:r>
              <a:rPr lang="es-ES" b="1" u="heavy" spc="-5" dirty="0">
                <a:solidFill>
                  <a:srgbClr val="FF671F"/>
                </a:solidFill>
                <a:latin typeface="Times New Roman" pitchFamily="18" charset="0"/>
                <a:cs typeface="Times New Roman" pitchFamily="18" charset="0"/>
              </a:rPr>
              <a:t>o</a:t>
            </a:r>
            <a:r>
              <a:rPr b="1" u="heavy" spc="-5" dirty="0">
                <a:solidFill>
                  <a:srgbClr val="FF671F"/>
                </a:solidFill>
                <a:latin typeface="Times New Roman" pitchFamily="18" charset="0"/>
                <a:cs typeface="Times New Roman" pitchFamily="18" charset="0"/>
              </a:rPr>
              <a:t> </a:t>
            </a:r>
            <a:r>
              <a:rPr b="1" u="heavy" spc="-5" dirty="0" err="1">
                <a:solidFill>
                  <a:srgbClr val="FF671F"/>
                </a:solidFill>
                <a:latin typeface="Times New Roman" pitchFamily="18" charset="0"/>
                <a:cs typeface="Times New Roman" pitchFamily="18" charset="0"/>
              </a:rPr>
              <a:t>bien</a:t>
            </a:r>
            <a:r>
              <a:rPr b="1" u="heavy" spc="-5" dirty="0">
                <a:solidFill>
                  <a:srgbClr val="FF671F"/>
                </a:solidFill>
                <a:latin typeface="Times New Roman" pitchFamily="18" charset="0"/>
                <a:cs typeface="Times New Roman" pitchFamily="18" charset="0"/>
              </a:rPr>
              <a:t> con </a:t>
            </a:r>
            <a:r>
              <a:rPr b="1" u="heavy" spc="-5" dirty="0" err="1">
                <a:solidFill>
                  <a:srgbClr val="FF671F"/>
                </a:solidFill>
                <a:latin typeface="Times New Roman" pitchFamily="18" charset="0"/>
                <a:cs typeface="Times New Roman" pitchFamily="18" charset="0"/>
              </a:rPr>
              <a:t>qué</a:t>
            </a:r>
            <a:r>
              <a:rPr b="1" u="heavy" spc="-5" dirty="0">
                <a:solidFill>
                  <a:srgbClr val="FF671F"/>
                </a:solidFill>
                <a:latin typeface="Times New Roman" pitchFamily="18" charset="0"/>
                <a:cs typeface="Times New Roman" pitchFamily="18" charset="0"/>
              </a:rPr>
              <a:t> </a:t>
            </a:r>
            <a:r>
              <a:rPr b="1" u="heavy" spc="-5" dirty="0" err="1">
                <a:solidFill>
                  <a:srgbClr val="FF671F"/>
                </a:solidFill>
                <a:latin typeface="Times New Roman" pitchFamily="18" charset="0"/>
                <a:cs typeface="Times New Roman" pitchFamily="18" charset="0"/>
              </a:rPr>
              <a:t>Facultad</a:t>
            </a:r>
            <a:r>
              <a:rPr b="1" u="heavy" spc="-5" dirty="0">
                <a:solidFill>
                  <a:srgbClr val="FF671F"/>
                </a:solidFill>
                <a:latin typeface="Times New Roman" pitchFamily="18" charset="0"/>
                <a:cs typeface="Times New Roman" pitchFamily="18" charset="0"/>
              </a:rPr>
              <a:t> </a:t>
            </a:r>
            <a:r>
              <a:rPr b="1" u="heavy" spc="-5" dirty="0" err="1">
                <a:solidFill>
                  <a:srgbClr val="FF671F"/>
                </a:solidFill>
                <a:latin typeface="Times New Roman" pitchFamily="18" charset="0"/>
                <a:cs typeface="Times New Roman" pitchFamily="18" charset="0"/>
              </a:rPr>
              <a:t>está</a:t>
            </a:r>
            <a:r>
              <a:rPr b="1" u="heavy" spc="-5" dirty="0">
                <a:solidFill>
                  <a:srgbClr val="FF671F"/>
                </a:solidFill>
                <a:latin typeface="Times New Roman" pitchFamily="18" charset="0"/>
                <a:cs typeface="Times New Roman" pitchFamily="18" charset="0"/>
              </a:rPr>
              <a:t> </a:t>
            </a:r>
            <a:r>
              <a:rPr b="1" u="heavy" spc="-5" dirty="0" err="1">
                <a:solidFill>
                  <a:srgbClr val="FF671F"/>
                </a:solidFill>
                <a:latin typeface="Times New Roman" pitchFamily="18" charset="0"/>
                <a:cs typeface="Times New Roman" pitchFamily="18" charset="0"/>
              </a:rPr>
              <a:t>firmado</a:t>
            </a:r>
            <a:r>
              <a:rPr b="1" u="heavy" spc="-5" dirty="0">
                <a:solidFill>
                  <a:srgbClr val="FF671F"/>
                </a:solidFill>
                <a:latin typeface="Times New Roman" pitchFamily="18" charset="0"/>
                <a:cs typeface="Times New Roman" pitchFamily="18" charset="0"/>
              </a:rPr>
              <a:t> el </a:t>
            </a:r>
            <a:r>
              <a:rPr b="1" u="heavy" spc="-5" dirty="0" err="1">
                <a:solidFill>
                  <a:srgbClr val="FF671F"/>
                </a:solidFill>
                <a:latin typeface="Times New Roman" pitchFamily="18" charset="0"/>
                <a:cs typeface="Times New Roman" pitchFamily="18" charset="0"/>
              </a:rPr>
              <a:t>Convenio</a:t>
            </a:r>
            <a:r>
              <a:rPr lang="es-ES" b="1" spc="-5" dirty="0">
                <a:latin typeface="Times New Roman" pitchFamily="18" charset="0"/>
                <a:cs typeface="Times New Roman" pitchFamily="18" charset="0"/>
              </a:rPr>
              <a:t> y me fijo qué se dice en el</a:t>
            </a:r>
            <a:r>
              <a:rPr b="1" spc="-5" dirty="0">
                <a:latin typeface="Times New Roman" pitchFamily="18" charset="0"/>
                <a:cs typeface="Times New Roman" pitchFamily="18" charset="0"/>
              </a:rPr>
              <a:t> campo «</a:t>
            </a:r>
            <a:r>
              <a:rPr b="1" spc="-5" dirty="0" err="1">
                <a:latin typeface="Times New Roman" pitchFamily="18" charset="0"/>
                <a:cs typeface="Times New Roman" pitchFamily="18" charset="0"/>
              </a:rPr>
              <a:t>observaciones</a:t>
            </a:r>
            <a:r>
              <a:rPr b="1" spc="-5" dirty="0">
                <a:latin typeface="Times New Roman" pitchFamily="18" charset="0"/>
                <a:cs typeface="Times New Roman" pitchFamily="18" charset="0"/>
              </a:rPr>
              <a:t>» del</a:t>
            </a:r>
            <a:r>
              <a:rPr b="1" spc="-30" dirty="0">
                <a:latin typeface="Times New Roman" pitchFamily="18" charset="0"/>
                <a:cs typeface="Times New Roman" pitchFamily="18" charset="0"/>
              </a:rPr>
              <a:t> </a:t>
            </a:r>
            <a:r>
              <a:rPr b="1" spc="-5" dirty="0" err="1">
                <a:latin typeface="Times New Roman" pitchFamily="18" charset="0"/>
                <a:cs typeface="Times New Roman" pitchFamily="18" charset="0"/>
              </a:rPr>
              <a:t>listado</a:t>
            </a:r>
            <a:r>
              <a:rPr lang="es-ES" b="1" spc="-5" dirty="0">
                <a:latin typeface="Times New Roman" pitchFamily="18" charset="0"/>
                <a:cs typeface="Times New Roman" pitchFamily="18" charset="0"/>
              </a:rPr>
              <a:t>.</a:t>
            </a:r>
            <a:endParaRPr dirty="0">
              <a:latin typeface="Times New Roman" pitchFamily="18" charset="0"/>
              <a:cs typeface="Times New Roman" pitchFamily="18" charset="0"/>
            </a:endParaRPr>
          </a:p>
        </p:txBody>
      </p:sp>
      <p:sp>
        <p:nvSpPr>
          <p:cNvPr id="4" name="object 4"/>
          <p:cNvSpPr txBox="1">
            <a:spLocks noGrp="1"/>
          </p:cNvSpPr>
          <p:nvPr>
            <p:ph type="title"/>
          </p:nvPr>
        </p:nvSpPr>
        <p:spPr>
          <a:xfrm>
            <a:off x="655702" y="1683045"/>
            <a:ext cx="9296400" cy="335988"/>
          </a:xfrm>
          <a:prstGeom prst="rect">
            <a:avLst/>
          </a:prstGeom>
        </p:spPr>
        <p:txBody>
          <a:bodyPr vert="horz" wrap="square" lIns="0" tIns="12699" rIns="0" bIns="0" rtlCol="0">
            <a:spAutoFit/>
          </a:bodyPr>
          <a:lstStyle/>
          <a:p>
            <a:pPr marL="1108611" marR="5080" indent="-1096547">
              <a:spcBef>
                <a:spcPts val="100"/>
              </a:spcBef>
            </a:pPr>
            <a:r>
              <a:rPr lang="es-ES" sz="2100" spc="-5" dirty="0">
                <a:solidFill>
                  <a:srgbClr val="FF671F"/>
                </a:solidFill>
                <a:latin typeface="Times New Roman" pitchFamily="18" charset="0"/>
                <a:cs typeface="Times New Roman" pitchFamily="18" charset="0"/>
              </a:rPr>
              <a:t>A tener en cuenta al consultar </a:t>
            </a:r>
            <a:r>
              <a:rPr sz="2100" dirty="0">
                <a:solidFill>
                  <a:srgbClr val="FF671F"/>
                </a:solidFill>
                <a:latin typeface="Times New Roman" pitchFamily="18" charset="0"/>
                <a:cs typeface="Times New Roman" pitchFamily="18" charset="0"/>
              </a:rPr>
              <a:t>el </a:t>
            </a:r>
            <a:r>
              <a:rPr sz="2100" spc="-5" dirty="0">
                <a:solidFill>
                  <a:srgbClr val="FF671F"/>
                </a:solidFill>
                <a:latin typeface="Times New Roman" pitchFamily="18" charset="0"/>
                <a:cs typeface="Times New Roman" pitchFamily="18" charset="0"/>
              </a:rPr>
              <a:t>listado</a:t>
            </a:r>
            <a:r>
              <a:rPr sz="2100" spc="-100" dirty="0">
                <a:solidFill>
                  <a:srgbClr val="FF671F"/>
                </a:solidFill>
                <a:latin typeface="Times New Roman" pitchFamily="18" charset="0"/>
                <a:cs typeface="Times New Roman" pitchFamily="18" charset="0"/>
              </a:rPr>
              <a:t> </a:t>
            </a:r>
            <a:r>
              <a:rPr sz="2100" spc="-5" dirty="0">
                <a:solidFill>
                  <a:srgbClr val="FF671F"/>
                </a:solidFill>
                <a:latin typeface="Times New Roman" pitchFamily="18" charset="0"/>
                <a:cs typeface="Times New Roman" pitchFamily="18" charset="0"/>
              </a:rPr>
              <a:t>de </a:t>
            </a:r>
            <a:r>
              <a:rPr sz="2100" dirty="0" err="1">
                <a:solidFill>
                  <a:srgbClr val="FF671F"/>
                </a:solidFill>
                <a:latin typeface="Times New Roman" pitchFamily="18" charset="0"/>
                <a:cs typeface="Times New Roman" pitchFamily="18" charset="0"/>
              </a:rPr>
              <a:t>destinos</a:t>
            </a:r>
            <a:r>
              <a:rPr lang="es-ES" sz="2100" dirty="0">
                <a:solidFill>
                  <a:srgbClr val="FF671F"/>
                </a:solidFill>
                <a:latin typeface="Times New Roman" pitchFamily="18" charset="0"/>
                <a:cs typeface="Times New Roman" pitchFamily="18" charset="0"/>
              </a:rPr>
              <a:t> </a:t>
            </a:r>
            <a:r>
              <a:rPr lang="es-ES" sz="2100" spc="-5" dirty="0">
                <a:solidFill>
                  <a:srgbClr val="336565"/>
                </a:solidFill>
                <a:latin typeface="Times New Roman" pitchFamily="18" charset="0"/>
                <a:cs typeface="Times New Roman" pitchFamily="18" charset="0"/>
              </a:rPr>
              <a:t> </a:t>
            </a:r>
            <a:endParaRPr sz="2100" dirty="0">
              <a:latin typeface="Times New Roman" pitchFamily="18" charset="0"/>
              <a:cs typeface="Times New Roman" pitchFamily="18" charset="0"/>
            </a:endParaRPr>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2994" y="1"/>
            <a:ext cx="2030407" cy="1684128"/>
          </a:xfrm>
          <a:prstGeom prst="rect">
            <a:avLst/>
          </a:prstGeom>
        </p:spPr>
      </p:pic>
      <p:graphicFrame>
        <p:nvGraphicFramePr>
          <p:cNvPr id="6" name="5 Diagrama"/>
          <p:cNvGraphicFramePr/>
          <p:nvPr>
            <p:extLst>
              <p:ext uri="{D42A27DB-BD31-4B8C-83A1-F6EECF244321}">
                <p14:modId xmlns:p14="http://schemas.microsoft.com/office/powerpoint/2010/main" val="687036331"/>
              </p:ext>
            </p:extLst>
          </p:nvPr>
        </p:nvGraphicFramePr>
        <p:xfrm>
          <a:off x="622300" y="1114426"/>
          <a:ext cx="7467600" cy="4935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9A9A"/>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3166</TotalTime>
  <Words>5224</Words>
  <Application>Microsoft Office PowerPoint</Application>
  <PresentationFormat>Personalizado</PresentationFormat>
  <Paragraphs>418</Paragraphs>
  <Slides>43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43</vt:i4>
      </vt:variant>
    </vt:vector>
  </HeadingPairs>
  <TitlesOfParts>
    <vt:vector size="49" baseType="lpstr">
      <vt:lpstr>Arial</vt:lpstr>
      <vt:lpstr>Calibri</vt:lpstr>
      <vt:lpstr>Garamond</vt:lpstr>
      <vt:lpstr>Times New Roman</vt:lpstr>
      <vt:lpstr>Wingdings</vt:lpstr>
      <vt:lpstr>Office Theme</vt:lpstr>
      <vt:lpstr>¿Deseas solicitar la movilidad  internacional para el curso académico 2024/25? Aquí tienes el enlace a la CONVOCATORIA publicada por el Vicerrectorado de Internacionalización   https://internacional.ugr.es/pages/movilidad/estudiantes/salientes/movilidad-grado  </vt:lpstr>
      <vt:lpstr>Reflexiones iniciales</vt:lpstr>
      <vt:lpstr>Reflexión específica para estudiantes de Doble Grado Derecho-CC Políticas</vt:lpstr>
      <vt:lpstr>Reflexión específica para estudiantes de Doble Grado Derecho-CC Políticas</vt:lpstr>
      <vt:lpstr>Quiero realizar una movilidad internacional…</vt:lpstr>
      <vt:lpstr>Presentación de PowerPoint</vt:lpstr>
      <vt:lpstr>Presentación de PowerPoint</vt:lpstr>
      <vt:lpstr>Presentación de PowerPoint</vt:lpstr>
      <vt:lpstr>A tener en cuenta al consultar el listado de destinos  </vt:lpstr>
      <vt:lpstr>Presentación de PowerPoint</vt:lpstr>
      <vt:lpstr>Presentación de PowerPoint</vt:lpstr>
      <vt:lpstr>Presentación de PowerPoint</vt:lpstr>
      <vt:lpstr>Presentación de PowerPoint</vt:lpstr>
      <vt:lpstr>Presentación de PowerPoint</vt:lpstr>
      <vt:lpstr>Consejo: prepara un buen cuadro que te ayude a tomar la mejor decisión con los destinos ordenados</vt:lpstr>
      <vt:lpstr>Qué incluir en el cuadro de toma de decisión </vt:lpstr>
      <vt:lpstr>Qué incluir en el cuadro de toma de decisión </vt:lpstr>
      <vt:lpstr>Información Académica…  mi Tutor/a Docente me informa</vt:lpstr>
      <vt:lpstr>Ejemplos Acuerdo de Estudios</vt:lpstr>
      <vt:lpstr>Ejemplos Acuerdo de Estudios</vt:lpstr>
      <vt:lpstr>Contenido Acuerdo de Estudios</vt:lpstr>
      <vt:lpstr>Contenido Acuerdo de Estudios</vt:lpstr>
      <vt:lpstr>Contenido Acuerdo de Estudios</vt:lpstr>
      <vt:lpstr>Contenido Acuerdo de Estudios</vt:lpstr>
      <vt:lpstr>Créditos mínimos superados </vt:lpstr>
      <vt:lpstr>Presentación de PowerPoint</vt:lpstr>
      <vt:lpstr>Presentación de PowerPoint</vt:lpstr>
      <vt:lpstr>Solicito las plazas en el orden deseado</vt:lpstr>
      <vt:lpstr>Presentación de PowerPoint</vt:lpstr>
      <vt:lpstr>Solicito las plazas en el orden deseado. Checklist</vt:lpstr>
      <vt:lpstr>Estoy pendiente de las distintas resoluciones</vt:lpstr>
      <vt:lpstr>Estoy pendiente de las distintas resoluciones</vt:lpstr>
      <vt:lpstr>Una vez asignada la plaza habrá otra reunión con los pasos siguientes en la que se informará:</vt:lpstr>
      <vt:lpstr>DIGIPASS  En esta plataforma podrás encontrar información las herramientas necesarias que te ayudarán a pasar por los distintos momentos de tu movilidad:</vt:lpstr>
      <vt:lpstr>¡Qué no se te pasen los plazos!  Suscríbete a las novedades del Vicerrectorado de Internacionalización:</vt:lpstr>
      <vt:lpstr>¿Qué hacer antes del último día para presentar la solicitud?</vt:lpstr>
      <vt:lpstr>Con qué ayudas económicas vas a  contar/hablar con la familia</vt:lpstr>
      <vt:lpstr>Programa Propio de Movilidad Internacional</vt:lpstr>
      <vt:lpstr>Presentación de PowerPoint</vt:lpstr>
      <vt:lpstr>Tutores Docentes </vt:lpstr>
      <vt:lpstr>GRACIAS</vt:lpstr>
      <vt:lpstr>Oficina de Internacionalización</vt:lpstr>
      <vt:lpstr>¿Por qué debería interesarme internacionalizar mis estudios de Grado?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Reunion 15-11-2016 outgoing</dc:title>
  <dc:creator>Usuario</dc:creator>
  <cp:lastModifiedBy>ora Yasei</cp:lastModifiedBy>
  <cp:revision>224</cp:revision>
  <cp:lastPrinted>2023-12-14T09:31:49Z</cp:lastPrinted>
  <dcterms:created xsi:type="dcterms:W3CDTF">2017-10-27T10:32:15Z</dcterms:created>
  <dcterms:modified xsi:type="dcterms:W3CDTF">2024-07-19T09:32:03Z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2016-11-17T00:00:00Z</vt:filetime>
  </property>
  <property fmtid="{D5CDD505-2E9C-101B-9397-08002B2CF9AE}" pid="3" name="Creator">
    <vt:lpwstr>PScript5.dll Version 5.2.2</vt:lpwstr>
  </property>
  <property fmtid="{D5CDD505-2E9C-101B-9397-08002B2CF9AE}" pid="4" name="LastSaved">
    <vt:filetime>2017-10-27T00:00:00Z</vt:filetime>
  </property>
</Properties>
</file>